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bookmarkIdSeed="8">
  <p:sldMasterIdLst>
    <p:sldMasterId id="2147483648" r:id="rId1"/>
  </p:sldMasterIdLst>
  <p:sldIdLst>
    <p:sldId id="257" r:id="rId2"/>
  </p:sldIdLst>
  <p:sldSz cx="30387925" cy="41422638"/>
  <p:notesSz cx="6858000" cy="9144000"/>
  <p:defaultTextStyle>
    <a:defPPr>
      <a:defRPr lang="zh-CN"/>
    </a:defPPr>
    <a:lvl1pPr marL="0" algn="l" defTabSz="4103370" rtl="0" eaLnBrk="1" latinLnBrk="0" hangingPunct="1">
      <a:defRPr sz="8100" kern="1200">
        <a:solidFill>
          <a:schemeClr val="tx1"/>
        </a:solidFill>
        <a:latin typeface="+mn-lt"/>
        <a:ea typeface="+mn-ea"/>
        <a:cs typeface="+mn-cs"/>
      </a:defRPr>
    </a:lvl1pPr>
    <a:lvl2pPr marL="2051685" algn="l" defTabSz="4103370" rtl="0" eaLnBrk="1" latinLnBrk="0" hangingPunct="1">
      <a:defRPr sz="8100" kern="1200">
        <a:solidFill>
          <a:schemeClr val="tx1"/>
        </a:solidFill>
        <a:latin typeface="+mn-lt"/>
        <a:ea typeface="+mn-ea"/>
        <a:cs typeface="+mn-cs"/>
      </a:defRPr>
    </a:lvl2pPr>
    <a:lvl3pPr marL="4103370" algn="l" defTabSz="4103370" rtl="0" eaLnBrk="1" latinLnBrk="0" hangingPunct="1">
      <a:defRPr sz="8100" kern="1200">
        <a:solidFill>
          <a:schemeClr val="tx1"/>
        </a:solidFill>
        <a:latin typeface="+mn-lt"/>
        <a:ea typeface="+mn-ea"/>
        <a:cs typeface="+mn-cs"/>
      </a:defRPr>
    </a:lvl3pPr>
    <a:lvl4pPr marL="6155055" algn="l" defTabSz="4103370" rtl="0" eaLnBrk="1" latinLnBrk="0" hangingPunct="1">
      <a:defRPr sz="8100" kern="1200">
        <a:solidFill>
          <a:schemeClr val="tx1"/>
        </a:solidFill>
        <a:latin typeface="+mn-lt"/>
        <a:ea typeface="+mn-ea"/>
        <a:cs typeface="+mn-cs"/>
      </a:defRPr>
    </a:lvl4pPr>
    <a:lvl5pPr marL="8206740" algn="l" defTabSz="4103370" rtl="0" eaLnBrk="1" latinLnBrk="0" hangingPunct="1">
      <a:defRPr sz="8100" kern="1200">
        <a:solidFill>
          <a:schemeClr val="tx1"/>
        </a:solidFill>
        <a:latin typeface="+mn-lt"/>
        <a:ea typeface="+mn-ea"/>
        <a:cs typeface="+mn-cs"/>
      </a:defRPr>
    </a:lvl5pPr>
    <a:lvl6pPr marL="10258425" algn="l" defTabSz="4103370" rtl="0" eaLnBrk="1" latinLnBrk="0" hangingPunct="1">
      <a:defRPr sz="8100" kern="1200">
        <a:solidFill>
          <a:schemeClr val="tx1"/>
        </a:solidFill>
        <a:latin typeface="+mn-lt"/>
        <a:ea typeface="+mn-ea"/>
        <a:cs typeface="+mn-cs"/>
      </a:defRPr>
    </a:lvl6pPr>
    <a:lvl7pPr marL="12310110" algn="l" defTabSz="4103370" rtl="0" eaLnBrk="1" latinLnBrk="0" hangingPunct="1">
      <a:defRPr sz="8100" kern="1200">
        <a:solidFill>
          <a:schemeClr val="tx1"/>
        </a:solidFill>
        <a:latin typeface="+mn-lt"/>
        <a:ea typeface="+mn-ea"/>
        <a:cs typeface="+mn-cs"/>
      </a:defRPr>
    </a:lvl7pPr>
    <a:lvl8pPr marL="14361795" algn="l" defTabSz="4103370" rtl="0" eaLnBrk="1" latinLnBrk="0" hangingPunct="1">
      <a:defRPr sz="8100" kern="1200">
        <a:solidFill>
          <a:schemeClr val="tx1"/>
        </a:solidFill>
        <a:latin typeface="+mn-lt"/>
        <a:ea typeface="+mn-ea"/>
        <a:cs typeface="+mn-cs"/>
      </a:defRPr>
    </a:lvl8pPr>
    <a:lvl9pPr marL="16413480" algn="l" defTabSz="4103370" rtl="0" eaLnBrk="1" latinLnBrk="0" hangingPunct="1">
      <a:defRPr sz="8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047">
          <p15:clr>
            <a:srgbClr val="A4A3A4"/>
          </p15:clr>
        </p15:guide>
        <p15:guide id="2" pos="957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52" autoAdjust="0"/>
  </p:normalViewPr>
  <p:slideViewPr>
    <p:cSldViewPr>
      <p:cViewPr varScale="1">
        <p:scale>
          <a:sx n="12" d="100"/>
          <a:sy n="12" d="100"/>
        </p:scale>
        <p:origin x="2634" y="126"/>
      </p:cViewPr>
      <p:guideLst>
        <p:guide orient="horz" pos="13047"/>
        <p:guide pos="9571"/>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image" Target="../media/image1.emf"/><Relationship Id="rId6" Type="http://schemas.openxmlformats.org/officeDocument/2006/relationships/image" Target="../media/image6.wmf"/><Relationship Id="rId5" Type="http://schemas.openxmlformats.org/officeDocument/2006/relationships/image" Target="../media/image5.emf"/><Relationship Id="rId4"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2279095" y="12867869"/>
            <a:ext cx="25829736" cy="8879019"/>
          </a:xfrm>
        </p:spPr>
        <p:txBody>
          <a:bodyPr/>
          <a:lstStyle/>
          <a:p>
            <a:r>
              <a:rPr lang="zh-CN" altLang="en-US"/>
              <a:t>单击此处编辑母版标题样式</a:t>
            </a:r>
          </a:p>
        </p:txBody>
      </p:sp>
      <p:sp>
        <p:nvSpPr>
          <p:cNvPr id="3" name="副标题 2"/>
          <p:cNvSpPr>
            <a:spLocks noGrp="1"/>
          </p:cNvSpPr>
          <p:nvPr>
            <p:ph type="subTitle" idx="1"/>
          </p:nvPr>
        </p:nvSpPr>
        <p:spPr>
          <a:xfrm>
            <a:off x="4558189" y="23472828"/>
            <a:ext cx="21271548" cy="10585785"/>
          </a:xfrm>
        </p:spPr>
        <p:txBody>
          <a:bodyPr/>
          <a:lstStyle>
            <a:lvl1pPr marL="0" indent="0" algn="ctr">
              <a:buNone/>
              <a:defRPr>
                <a:solidFill>
                  <a:schemeClr val="tx1">
                    <a:tint val="75000"/>
                  </a:schemeClr>
                </a:solidFill>
              </a:defRPr>
            </a:lvl1pPr>
            <a:lvl2pPr marL="2051685" indent="0" algn="ctr">
              <a:buNone/>
              <a:defRPr>
                <a:solidFill>
                  <a:schemeClr val="tx1">
                    <a:tint val="75000"/>
                  </a:schemeClr>
                </a:solidFill>
              </a:defRPr>
            </a:lvl2pPr>
            <a:lvl3pPr marL="4103370" indent="0" algn="ctr">
              <a:buNone/>
              <a:defRPr>
                <a:solidFill>
                  <a:schemeClr val="tx1">
                    <a:tint val="75000"/>
                  </a:schemeClr>
                </a:solidFill>
              </a:defRPr>
            </a:lvl3pPr>
            <a:lvl4pPr marL="6155055" indent="0" algn="ctr">
              <a:buNone/>
              <a:defRPr>
                <a:solidFill>
                  <a:schemeClr val="tx1">
                    <a:tint val="75000"/>
                  </a:schemeClr>
                </a:solidFill>
              </a:defRPr>
            </a:lvl4pPr>
            <a:lvl5pPr marL="8206740" indent="0" algn="ctr">
              <a:buNone/>
              <a:defRPr>
                <a:solidFill>
                  <a:schemeClr val="tx1">
                    <a:tint val="75000"/>
                  </a:schemeClr>
                </a:solidFill>
              </a:defRPr>
            </a:lvl5pPr>
            <a:lvl6pPr marL="10258425" indent="0" algn="ctr">
              <a:buNone/>
              <a:defRPr>
                <a:solidFill>
                  <a:schemeClr val="tx1">
                    <a:tint val="75000"/>
                  </a:schemeClr>
                </a:solidFill>
              </a:defRPr>
            </a:lvl6pPr>
            <a:lvl7pPr marL="12310110" indent="0" algn="ctr">
              <a:buNone/>
              <a:defRPr>
                <a:solidFill>
                  <a:schemeClr val="tx1">
                    <a:tint val="75000"/>
                  </a:schemeClr>
                </a:solidFill>
              </a:defRPr>
            </a:lvl7pPr>
            <a:lvl8pPr marL="14361795" indent="0" algn="ctr">
              <a:buNone/>
              <a:defRPr>
                <a:solidFill>
                  <a:schemeClr val="tx1">
                    <a:tint val="75000"/>
                  </a:schemeClr>
                </a:solidFill>
              </a:defRPr>
            </a:lvl8pPr>
            <a:lvl9pPr marL="1641348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2021-08-19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2021-08-19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22031246" y="1658829"/>
            <a:ext cx="6837283" cy="35343482"/>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1519396" y="1658829"/>
            <a:ext cx="20005384" cy="35343482"/>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2021-08-19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2021-08-19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2400437" y="26617883"/>
            <a:ext cx="25829736" cy="8226996"/>
          </a:xfrm>
        </p:spPr>
        <p:txBody>
          <a:bodyPr anchor="t"/>
          <a:lstStyle>
            <a:lvl1pPr algn="l">
              <a:defRPr sz="18000" b="1" cap="all"/>
            </a:lvl1pPr>
          </a:lstStyle>
          <a:p>
            <a:r>
              <a:rPr lang="zh-CN" altLang="en-US"/>
              <a:t>单击此处编辑母版标题样式</a:t>
            </a:r>
          </a:p>
        </p:txBody>
      </p:sp>
      <p:sp>
        <p:nvSpPr>
          <p:cNvPr id="3" name="文本占位符 2"/>
          <p:cNvSpPr>
            <a:spLocks noGrp="1"/>
          </p:cNvSpPr>
          <p:nvPr>
            <p:ph type="body" idx="1"/>
          </p:nvPr>
        </p:nvSpPr>
        <p:spPr>
          <a:xfrm>
            <a:off x="2400437" y="17556684"/>
            <a:ext cx="25829736" cy="9061199"/>
          </a:xfrm>
        </p:spPr>
        <p:txBody>
          <a:bodyPr anchor="b"/>
          <a:lstStyle>
            <a:lvl1pPr marL="0" indent="0">
              <a:buNone/>
              <a:defRPr sz="9000">
                <a:solidFill>
                  <a:schemeClr val="tx1">
                    <a:tint val="75000"/>
                  </a:schemeClr>
                </a:solidFill>
              </a:defRPr>
            </a:lvl1pPr>
            <a:lvl2pPr marL="2051685" indent="0">
              <a:buNone/>
              <a:defRPr sz="8100">
                <a:solidFill>
                  <a:schemeClr val="tx1">
                    <a:tint val="75000"/>
                  </a:schemeClr>
                </a:solidFill>
              </a:defRPr>
            </a:lvl2pPr>
            <a:lvl3pPr marL="4103370" indent="0">
              <a:buNone/>
              <a:defRPr sz="7200">
                <a:solidFill>
                  <a:schemeClr val="tx1">
                    <a:tint val="75000"/>
                  </a:schemeClr>
                </a:solidFill>
              </a:defRPr>
            </a:lvl3pPr>
            <a:lvl4pPr marL="6155055" indent="0">
              <a:buNone/>
              <a:defRPr sz="6300">
                <a:solidFill>
                  <a:schemeClr val="tx1">
                    <a:tint val="75000"/>
                  </a:schemeClr>
                </a:solidFill>
              </a:defRPr>
            </a:lvl4pPr>
            <a:lvl5pPr marL="8206740" indent="0">
              <a:buNone/>
              <a:defRPr sz="6300">
                <a:solidFill>
                  <a:schemeClr val="tx1">
                    <a:tint val="75000"/>
                  </a:schemeClr>
                </a:solidFill>
              </a:defRPr>
            </a:lvl5pPr>
            <a:lvl6pPr marL="10258425" indent="0">
              <a:buNone/>
              <a:defRPr sz="6300">
                <a:solidFill>
                  <a:schemeClr val="tx1">
                    <a:tint val="75000"/>
                  </a:schemeClr>
                </a:solidFill>
              </a:defRPr>
            </a:lvl6pPr>
            <a:lvl7pPr marL="12310110" indent="0">
              <a:buNone/>
              <a:defRPr sz="6300">
                <a:solidFill>
                  <a:schemeClr val="tx1">
                    <a:tint val="75000"/>
                  </a:schemeClr>
                </a:solidFill>
              </a:defRPr>
            </a:lvl7pPr>
            <a:lvl8pPr marL="14361795" indent="0">
              <a:buNone/>
              <a:defRPr sz="6300">
                <a:solidFill>
                  <a:schemeClr val="tx1">
                    <a:tint val="75000"/>
                  </a:schemeClr>
                </a:solidFill>
              </a:defRPr>
            </a:lvl8pPr>
            <a:lvl9pPr marL="16413480" indent="0">
              <a:buNone/>
              <a:defRPr sz="63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2021-08-19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1519396" y="9665285"/>
            <a:ext cx="13421334" cy="27337026"/>
          </a:xfrm>
        </p:spPr>
        <p:txBody>
          <a:bodyPr/>
          <a:lstStyle>
            <a:lvl1pPr>
              <a:defRPr sz="12600"/>
            </a:lvl1pPr>
            <a:lvl2pPr>
              <a:defRPr sz="10800"/>
            </a:lvl2pPr>
            <a:lvl3pPr>
              <a:defRPr sz="9000"/>
            </a:lvl3pPr>
            <a:lvl4pPr>
              <a:defRPr sz="8100"/>
            </a:lvl4pPr>
            <a:lvl5pPr>
              <a:defRPr sz="8100"/>
            </a:lvl5pPr>
            <a:lvl6pPr>
              <a:defRPr sz="8100"/>
            </a:lvl6pPr>
            <a:lvl7pPr>
              <a:defRPr sz="8100"/>
            </a:lvl7pPr>
            <a:lvl8pPr>
              <a:defRPr sz="8100"/>
            </a:lvl8pPr>
            <a:lvl9pPr>
              <a:defRPr sz="81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15447195" y="9665285"/>
            <a:ext cx="13421334" cy="27337026"/>
          </a:xfrm>
        </p:spPr>
        <p:txBody>
          <a:bodyPr/>
          <a:lstStyle>
            <a:lvl1pPr>
              <a:defRPr sz="12600"/>
            </a:lvl1pPr>
            <a:lvl2pPr>
              <a:defRPr sz="10800"/>
            </a:lvl2pPr>
            <a:lvl3pPr>
              <a:defRPr sz="9000"/>
            </a:lvl3pPr>
            <a:lvl4pPr>
              <a:defRPr sz="8100"/>
            </a:lvl4pPr>
            <a:lvl5pPr>
              <a:defRPr sz="8100"/>
            </a:lvl5pPr>
            <a:lvl6pPr>
              <a:defRPr sz="8100"/>
            </a:lvl6pPr>
            <a:lvl7pPr>
              <a:defRPr sz="8100"/>
            </a:lvl7pPr>
            <a:lvl8pPr>
              <a:defRPr sz="8100"/>
            </a:lvl8pPr>
            <a:lvl9pPr>
              <a:defRPr sz="81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2021-08-19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1519396" y="9272154"/>
            <a:ext cx="13426611" cy="3864192"/>
          </a:xfrm>
        </p:spPr>
        <p:txBody>
          <a:bodyPr anchor="b"/>
          <a:lstStyle>
            <a:lvl1pPr marL="0" indent="0">
              <a:buNone/>
              <a:defRPr sz="10800" b="1"/>
            </a:lvl1pPr>
            <a:lvl2pPr marL="2051685" indent="0">
              <a:buNone/>
              <a:defRPr sz="9000" b="1"/>
            </a:lvl2pPr>
            <a:lvl3pPr marL="4103370" indent="0">
              <a:buNone/>
              <a:defRPr sz="8100" b="1"/>
            </a:lvl3pPr>
            <a:lvl4pPr marL="6155055" indent="0">
              <a:buNone/>
              <a:defRPr sz="7200" b="1"/>
            </a:lvl4pPr>
            <a:lvl5pPr marL="8206740" indent="0">
              <a:buNone/>
              <a:defRPr sz="7200" b="1"/>
            </a:lvl5pPr>
            <a:lvl6pPr marL="10258425" indent="0">
              <a:buNone/>
              <a:defRPr sz="7200" b="1"/>
            </a:lvl6pPr>
            <a:lvl7pPr marL="12310110" indent="0">
              <a:buNone/>
              <a:defRPr sz="7200" b="1"/>
            </a:lvl7pPr>
            <a:lvl8pPr marL="14361795" indent="0">
              <a:buNone/>
              <a:defRPr sz="7200" b="1"/>
            </a:lvl8pPr>
            <a:lvl9pPr marL="16413480" indent="0">
              <a:buNone/>
              <a:defRPr sz="7200" b="1"/>
            </a:lvl9pPr>
          </a:lstStyle>
          <a:p>
            <a:pPr lvl="0"/>
            <a:r>
              <a:rPr lang="zh-CN" altLang="en-US"/>
              <a:t>单击此处编辑母版文本样式</a:t>
            </a:r>
          </a:p>
        </p:txBody>
      </p:sp>
      <p:sp>
        <p:nvSpPr>
          <p:cNvPr id="4" name="内容占位符 3"/>
          <p:cNvSpPr>
            <a:spLocks noGrp="1"/>
          </p:cNvSpPr>
          <p:nvPr>
            <p:ph sz="half" idx="2"/>
          </p:nvPr>
        </p:nvSpPr>
        <p:spPr>
          <a:xfrm>
            <a:off x="1519396" y="13136346"/>
            <a:ext cx="13426611" cy="23865963"/>
          </a:xfrm>
        </p:spPr>
        <p:txBody>
          <a:bodyPr/>
          <a:lstStyle>
            <a:lvl1pPr>
              <a:defRPr sz="10800"/>
            </a:lvl1pPr>
            <a:lvl2pPr>
              <a:defRPr sz="9000"/>
            </a:lvl2pPr>
            <a:lvl3pPr>
              <a:defRPr sz="8100"/>
            </a:lvl3pPr>
            <a:lvl4pPr>
              <a:defRPr sz="7200"/>
            </a:lvl4pPr>
            <a:lvl5pPr>
              <a:defRPr sz="7200"/>
            </a:lvl5pPr>
            <a:lvl6pPr>
              <a:defRPr sz="7200"/>
            </a:lvl6pPr>
            <a:lvl7pPr>
              <a:defRPr sz="7200"/>
            </a:lvl7pPr>
            <a:lvl8pPr>
              <a:defRPr sz="7200"/>
            </a:lvl8pPr>
            <a:lvl9pPr>
              <a:defRPr sz="72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15436645" y="9272154"/>
            <a:ext cx="13431885" cy="3864192"/>
          </a:xfrm>
        </p:spPr>
        <p:txBody>
          <a:bodyPr anchor="b"/>
          <a:lstStyle>
            <a:lvl1pPr marL="0" indent="0">
              <a:buNone/>
              <a:defRPr sz="10800" b="1"/>
            </a:lvl1pPr>
            <a:lvl2pPr marL="2051685" indent="0">
              <a:buNone/>
              <a:defRPr sz="9000" b="1"/>
            </a:lvl2pPr>
            <a:lvl3pPr marL="4103370" indent="0">
              <a:buNone/>
              <a:defRPr sz="8100" b="1"/>
            </a:lvl3pPr>
            <a:lvl4pPr marL="6155055" indent="0">
              <a:buNone/>
              <a:defRPr sz="7200" b="1"/>
            </a:lvl4pPr>
            <a:lvl5pPr marL="8206740" indent="0">
              <a:buNone/>
              <a:defRPr sz="7200" b="1"/>
            </a:lvl5pPr>
            <a:lvl6pPr marL="10258425" indent="0">
              <a:buNone/>
              <a:defRPr sz="7200" b="1"/>
            </a:lvl6pPr>
            <a:lvl7pPr marL="12310110" indent="0">
              <a:buNone/>
              <a:defRPr sz="7200" b="1"/>
            </a:lvl7pPr>
            <a:lvl8pPr marL="14361795" indent="0">
              <a:buNone/>
              <a:defRPr sz="7200" b="1"/>
            </a:lvl8pPr>
            <a:lvl9pPr marL="16413480" indent="0">
              <a:buNone/>
              <a:defRPr sz="7200" b="1"/>
            </a:lvl9pPr>
          </a:lstStyle>
          <a:p>
            <a:pPr lvl="0"/>
            <a:r>
              <a:rPr lang="zh-CN" altLang="en-US"/>
              <a:t>单击此处编辑母版文本样式</a:t>
            </a:r>
          </a:p>
        </p:txBody>
      </p:sp>
      <p:sp>
        <p:nvSpPr>
          <p:cNvPr id="6" name="内容占位符 5"/>
          <p:cNvSpPr>
            <a:spLocks noGrp="1"/>
          </p:cNvSpPr>
          <p:nvPr>
            <p:ph sz="quarter" idx="4"/>
          </p:nvPr>
        </p:nvSpPr>
        <p:spPr>
          <a:xfrm>
            <a:off x="15436645" y="13136346"/>
            <a:ext cx="13431885" cy="23865963"/>
          </a:xfrm>
        </p:spPr>
        <p:txBody>
          <a:bodyPr/>
          <a:lstStyle>
            <a:lvl1pPr>
              <a:defRPr sz="10800"/>
            </a:lvl1pPr>
            <a:lvl2pPr>
              <a:defRPr sz="9000"/>
            </a:lvl2pPr>
            <a:lvl3pPr>
              <a:defRPr sz="8100"/>
            </a:lvl3pPr>
            <a:lvl4pPr>
              <a:defRPr sz="7200"/>
            </a:lvl4pPr>
            <a:lvl5pPr>
              <a:defRPr sz="7200"/>
            </a:lvl5pPr>
            <a:lvl6pPr>
              <a:defRPr sz="7200"/>
            </a:lvl6pPr>
            <a:lvl7pPr>
              <a:defRPr sz="7200"/>
            </a:lvl7pPr>
            <a:lvl8pPr>
              <a:defRPr sz="7200"/>
            </a:lvl8pPr>
            <a:lvl9pPr>
              <a:defRPr sz="72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2021-08-19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t>2021-08-19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2021-08-19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1519398" y="1649235"/>
            <a:ext cx="9997418" cy="7018836"/>
          </a:xfrm>
        </p:spPr>
        <p:txBody>
          <a:bodyPr anchor="b"/>
          <a:lstStyle>
            <a:lvl1pPr algn="l">
              <a:defRPr sz="9000" b="1"/>
            </a:lvl1pPr>
          </a:lstStyle>
          <a:p>
            <a:r>
              <a:rPr lang="zh-CN" altLang="en-US"/>
              <a:t>单击此处编辑母版标题样式</a:t>
            </a:r>
          </a:p>
        </p:txBody>
      </p:sp>
      <p:sp>
        <p:nvSpPr>
          <p:cNvPr id="3" name="内容占位符 2"/>
          <p:cNvSpPr>
            <a:spLocks noGrp="1"/>
          </p:cNvSpPr>
          <p:nvPr>
            <p:ph idx="1"/>
          </p:nvPr>
        </p:nvSpPr>
        <p:spPr>
          <a:xfrm>
            <a:off x="11880835" y="1649238"/>
            <a:ext cx="16987694" cy="35353074"/>
          </a:xfrm>
        </p:spPr>
        <p:txBody>
          <a:bodyPr/>
          <a:lstStyle>
            <a:lvl1pPr>
              <a:defRPr sz="14400"/>
            </a:lvl1pPr>
            <a:lvl2pPr>
              <a:defRPr sz="12600"/>
            </a:lvl2pPr>
            <a:lvl3pPr>
              <a:defRPr sz="10800"/>
            </a:lvl3pPr>
            <a:lvl4pPr>
              <a:defRPr sz="9000"/>
            </a:lvl4pPr>
            <a:lvl5pPr>
              <a:defRPr sz="9000"/>
            </a:lvl5pPr>
            <a:lvl6pPr>
              <a:defRPr sz="9000"/>
            </a:lvl6pPr>
            <a:lvl7pPr>
              <a:defRPr sz="9000"/>
            </a:lvl7pPr>
            <a:lvl8pPr>
              <a:defRPr sz="9000"/>
            </a:lvl8pPr>
            <a:lvl9pPr>
              <a:defRPr sz="9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1519398" y="8668074"/>
            <a:ext cx="9997418" cy="28334238"/>
          </a:xfrm>
        </p:spPr>
        <p:txBody>
          <a:bodyPr/>
          <a:lstStyle>
            <a:lvl1pPr marL="0" indent="0">
              <a:buNone/>
              <a:defRPr sz="6300"/>
            </a:lvl1pPr>
            <a:lvl2pPr marL="2051685" indent="0">
              <a:buNone/>
              <a:defRPr sz="5400"/>
            </a:lvl2pPr>
            <a:lvl3pPr marL="4103370" indent="0">
              <a:buNone/>
              <a:defRPr sz="4500"/>
            </a:lvl3pPr>
            <a:lvl4pPr marL="6155055" indent="0">
              <a:buNone/>
              <a:defRPr sz="4000"/>
            </a:lvl4pPr>
            <a:lvl5pPr marL="8206740" indent="0">
              <a:buNone/>
              <a:defRPr sz="4000"/>
            </a:lvl5pPr>
            <a:lvl6pPr marL="10258425" indent="0">
              <a:buNone/>
              <a:defRPr sz="4000"/>
            </a:lvl6pPr>
            <a:lvl7pPr marL="12310110" indent="0">
              <a:buNone/>
              <a:defRPr sz="4000"/>
            </a:lvl7pPr>
            <a:lvl8pPr marL="14361795" indent="0">
              <a:buNone/>
              <a:defRPr sz="4000"/>
            </a:lvl8pPr>
            <a:lvl9pPr marL="16413480" indent="0">
              <a:buNone/>
              <a:defRPr sz="4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2021-08-19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956246" y="28995846"/>
            <a:ext cx="18232755" cy="3423124"/>
          </a:xfrm>
        </p:spPr>
        <p:txBody>
          <a:bodyPr anchor="b"/>
          <a:lstStyle>
            <a:lvl1pPr algn="l">
              <a:defRPr sz="9000" b="1"/>
            </a:lvl1pPr>
          </a:lstStyle>
          <a:p>
            <a:r>
              <a:rPr lang="zh-CN" altLang="en-US"/>
              <a:t>单击此处编辑母版标题样式</a:t>
            </a:r>
          </a:p>
        </p:txBody>
      </p:sp>
      <p:sp>
        <p:nvSpPr>
          <p:cNvPr id="3" name="图片占位符 2"/>
          <p:cNvSpPr>
            <a:spLocks noGrp="1"/>
          </p:cNvSpPr>
          <p:nvPr>
            <p:ph type="pic" idx="1"/>
          </p:nvPr>
        </p:nvSpPr>
        <p:spPr>
          <a:xfrm>
            <a:off x="5956246" y="3701189"/>
            <a:ext cx="18232755" cy="24853583"/>
          </a:xfrm>
        </p:spPr>
        <p:txBody>
          <a:bodyPr/>
          <a:lstStyle>
            <a:lvl1pPr marL="0" indent="0">
              <a:buNone/>
              <a:defRPr sz="14400"/>
            </a:lvl1pPr>
            <a:lvl2pPr marL="2051685" indent="0">
              <a:buNone/>
              <a:defRPr sz="12600"/>
            </a:lvl2pPr>
            <a:lvl3pPr marL="4103370" indent="0">
              <a:buNone/>
              <a:defRPr sz="10800"/>
            </a:lvl3pPr>
            <a:lvl4pPr marL="6155055" indent="0">
              <a:buNone/>
              <a:defRPr sz="9000"/>
            </a:lvl4pPr>
            <a:lvl5pPr marL="8206740" indent="0">
              <a:buNone/>
              <a:defRPr sz="9000"/>
            </a:lvl5pPr>
            <a:lvl6pPr marL="10258425" indent="0">
              <a:buNone/>
              <a:defRPr sz="9000"/>
            </a:lvl6pPr>
            <a:lvl7pPr marL="12310110" indent="0">
              <a:buNone/>
              <a:defRPr sz="9000"/>
            </a:lvl7pPr>
            <a:lvl8pPr marL="14361795" indent="0">
              <a:buNone/>
              <a:defRPr sz="9000"/>
            </a:lvl8pPr>
            <a:lvl9pPr marL="16413480" indent="0">
              <a:buNone/>
              <a:defRPr sz="9000"/>
            </a:lvl9pPr>
          </a:lstStyle>
          <a:p>
            <a:endParaRPr lang="zh-CN" altLang="en-US"/>
          </a:p>
        </p:txBody>
      </p:sp>
      <p:sp>
        <p:nvSpPr>
          <p:cNvPr id="4" name="文本占位符 3"/>
          <p:cNvSpPr>
            <a:spLocks noGrp="1"/>
          </p:cNvSpPr>
          <p:nvPr>
            <p:ph type="body" sz="half" idx="2"/>
          </p:nvPr>
        </p:nvSpPr>
        <p:spPr>
          <a:xfrm>
            <a:off x="5956246" y="32418970"/>
            <a:ext cx="18232755" cy="4861404"/>
          </a:xfrm>
        </p:spPr>
        <p:txBody>
          <a:bodyPr/>
          <a:lstStyle>
            <a:lvl1pPr marL="0" indent="0">
              <a:buNone/>
              <a:defRPr sz="6300"/>
            </a:lvl1pPr>
            <a:lvl2pPr marL="2051685" indent="0">
              <a:buNone/>
              <a:defRPr sz="5400"/>
            </a:lvl2pPr>
            <a:lvl3pPr marL="4103370" indent="0">
              <a:buNone/>
              <a:defRPr sz="4500"/>
            </a:lvl3pPr>
            <a:lvl4pPr marL="6155055" indent="0">
              <a:buNone/>
              <a:defRPr sz="4000"/>
            </a:lvl4pPr>
            <a:lvl5pPr marL="8206740" indent="0">
              <a:buNone/>
              <a:defRPr sz="4000"/>
            </a:lvl5pPr>
            <a:lvl6pPr marL="10258425" indent="0">
              <a:buNone/>
              <a:defRPr sz="4000"/>
            </a:lvl6pPr>
            <a:lvl7pPr marL="12310110" indent="0">
              <a:buNone/>
              <a:defRPr sz="4000"/>
            </a:lvl7pPr>
            <a:lvl8pPr marL="14361795" indent="0">
              <a:buNone/>
              <a:defRPr sz="4000"/>
            </a:lvl8pPr>
            <a:lvl9pPr marL="16413480" indent="0">
              <a:buNone/>
              <a:defRPr sz="4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2021-08-19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1519396" y="1658826"/>
            <a:ext cx="27349133" cy="6903773"/>
          </a:xfrm>
          <a:prstGeom prst="rect">
            <a:avLst/>
          </a:prstGeom>
        </p:spPr>
        <p:txBody>
          <a:bodyPr vert="horz" lIns="410337" tIns="205169" rIns="410337" bIns="205169" rtlCol="0" anchor="ctr">
            <a:normAutofit/>
          </a:bodyPr>
          <a:lstStyle/>
          <a:p>
            <a:r>
              <a:rPr lang="zh-CN" altLang="en-US"/>
              <a:t>单击此处编辑母版标题样式</a:t>
            </a:r>
          </a:p>
        </p:txBody>
      </p:sp>
      <p:sp>
        <p:nvSpPr>
          <p:cNvPr id="3" name="文本占位符 2"/>
          <p:cNvSpPr>
            <a:spLocks noGrp="1"/>
          </p:cNvSpPr>
          <p:nvPr>
            <p:ph type="body" idx="1"/>
          </p:nvPr>
        </p:nvSpPr>
        <p:spPr>
          <a:xfrm>
            <a:off x="1519396" y="9665285"/>
            <a:ext cx="27349133" cy="27337026"/>
          </a:xfrm>
          <a:prstGeom prst="rect">
            <a:avLst/>
          </a:prstGeom>
        </p:spPr>
        <p:txBody>
          <a:bodyPr vert="horz" lIns="410337" tIns="205169" rIns="410337" bIns="205169"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1519396" y="38392652"/>
            <a:ext cx="7090516" cy="2205372"/>
          </a:xfrm>
          <a:prstGeom prst="rect">
            <a:avLst/>
          </a:prstGeom>
        </p:spPr>
        <p:txBody>
          <a:bodyPr vert="horz" lIns="410337" tIns="205169" rIns="410337" bIns="205169" rtlCol="0" anchor="ctr"/>
          <a:lstStyle>
            <a:lvl1pPr algn="l">
              <a:defRPr sz="5400">
                <a:solidFill>
                  <a:schemeClr val="tx1">
                    <a:tint val="75000"/>
                  </a:schemeClr>
                </a:solidFill>
              </a:defRPr>
            </a:lvl1pPr>
          </a:lstStyle>
          <a:p>
            <a:fld id="{530820CF-B880-4189-942D-D702A7CBA730}" type="datetimeFigureOut">
              <a:rPr lang="zh-CN" altLang="en-US" smtClean="0"/>
              <a:t>2021-08-19</a:t>
            </a:fld>
            <a:endParaRPr lang="zh-CN" altLang="en-US"/>
          </a:p>
        </p:txBody>
      </p:sp>
      <p:sp>
        <p:nvSpPr>
          <p:cNvPr id="5" name="页脚占位符 4"/>
          <p:cNvSpPr>
            <a:spLocks noGrp="1"/>
          </p:cNvSpPr>
          <p:nvPr>
            <p:ph type="ftr" sz="quarter" idx="3"/>
          </p:nvPr>
        </p:nvSpPr>
        <p:spPr>
          <a:xfrm>
            <a:off x="10382541" y="38392652"/>
            <a:ext cx="9622843" cy="2205372"/>
          </a:xfrm>
          <a:prstGeom prst="rect">
            <a:avLst/>
          </a:prstGeom>
        </p:spPr>
        <p:txBody>
          <a:bodyPr vert="horz" lIns="410337" tIns="205169" rIns="410337" bIns="205169" rtlCol="0" anchor="ctr"/>
          <a:lstStyle>
            <a:lvl1pPr algn="ctr">
              <a:defRPr sz="54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21778013" y="38392652"/>
            <a:ext cx="7090516" cy="2205372"/>
          </a:xfrm>
          <a:prstGeom prst="rect">
            <a:avLst/>
          </a:prstGeom>
        </p:spPr>
        <p:txBody>
          <a:bodyPr vert="horz" lIns="410337" tIns="205169" rIns="410337" bIns="205169" rtlCol="0" anchor="ctr"/>
          <a:lstStyle>
            <a:lvl1pPr algn="r">
              <a:defRPr sz="54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03370" rtl="0" eaLnBrk="1" latinLnBrk="0" hangingPunct="1">
        <a:spcBef>
          <a:spcPct val="0"/>
        </a:spcBef>
        <a:buNone/>
        <a:defRPr sz="19700" kern="1200">
          <a:solidFill>
            <a:schemeClr val="tx1"/>
          </a:solidFill>
          <a:latin typeface="+mj-lt"/>
          <a:ea typeface="+mj-ea"/>
          <a:cs typeface="+mj-cs"/>
        </a:defRPr>
      </a:lvl1pPr>
    </p:titleStyle>
    <p:bodyStyle>
      <a:lvl1pPr marL="1538605" indent="-1538605" algn="l" defTabSz="4103370" rtl="0" eaLnBrk="1" latinLnBrk="0" hangingPunct="1">
        <a:spcBef>
          <a:spcPct val="20000"/>
        </a:spcBef>
        <a:buFont typeface="Arial" panose="020B0604020202020204" pitchFamily="34" charset="0"/>
        <a:buChar char="•"/>
        <a:defRPr sz="14400" kern="1200">
          <a:solidFill>
            <a:schemeClr val="tx1"/>
          </a:solidFill>
          <a:latin typeface="+mn-lt"/>
          <a:ea typeface="+mn-ea"/>
          <a:cs typeface="+mn-cs"/>
        </a:defRPr>
      </a:lvl1pPr>
      <a:lvl2pPr marL="3333750" indent="-1282065" algn="l" defTabSz="4103370" rtl="0" eaLnBrk="1" latinLnBrk="0" hangingPunct="1">
        <a:spcBef>
          <a:spcPct val="20000"/>
        </a:spcBef>
        <a:buFont typeface="Arial" panose="020B0604020202020204" pitchFamily="34" charset="0"/>
        <a:buChar char="–"/>
        <a:defRPr sz="12600" kern="1200">
          <a:solidFill>
            <a:schemeClr val="tx1"/>
          </a:solidFill>
          <a:latin typeface="+mn-lt"/>
          <a:ea typeface="+mn-ea"/>
          <a:cs typeface="+mn-cs"/>
        </a:defRPr>
      </a:lvl2pPr>
      <a:lvl3pPr marL="5129530" indent="-1026160" algn="l" defTabSz="4103370" rtl="0" eaLnBrk="1" latinLnBrk="0" hangingPunct="1">
        <a:spcBef>
          <a:spcPct val="20000"/>
        </a:spcBef>
        <a:buFont typeface="Arial" panose="020B0604020202020204" pitchFamily="34" charset="0"/>
        <a:buChar char="•"/>
        <a:defRPr sz="10800" kern="1200">
          <a:solidFill>
            <a:schemeClr val="tx1"/>
          </a:solidFill>
          <a:latin typeface="+mn-lt"/>
          <a:ea typeface="+mn-ea"/>
          <a:cs typeface="+mn-cs"/>
        </a:defRPr>
      </a:lvl3pPr>
      <a:lvl4pPr marL="7181215" indent="-1026160" algn="l" defTabSz="4103370" rtl="0" eaLnBrk="1" latinLnBrk="0" hangingPunct="1">
        <a:spcBef>
          <a:spcPct val="20000"/>
        </a:spcBef>
        <a:buFont typeface="Arial" panose="020B0604020202020204" pitchFamily="34" charset="0"/>
        <a:buChar char="–"/>
        <a:defRPr sz="9000" kern="1200">
          <a:solidFill>
            <a:schemeClr val="tx1"/>
          </a:solidFill>
          <a:latin typeface="+mn-lt"/>
          <a:ea typeface="+mn-ea"/>
          <a:cs typeface="+mn-cs"/>
        </a:defRPr>
      </a:lvl4pPr>
      <a:lvl5pPr marL="9232900" indent="-1026160" algn="l" defTabSz="4103370" rtl="0" eaLnBrk="1" latinLnBrk="0" hangingPunct="1">
        <a:spcBef>
          <a:spcPct val="20000"/>
        </a:spcBef>
        <a:buFont typeface="Arial" panose="020B0604020202020204" pitchFamily="34" charset="0"/>
        <a:buChar char="»"/>
        <a:defRPr sz="9000" kern="1200">
          <a:solidFill>
            <a:schemeClr val="tx1"/>
          </a:solidFill>
          <a:latin typeface="+mn-lt"/>
          <a:ea typeface="+mn-ea"/>
          <a:cs typeface="+mn-cs"/>
        </a:defRPr>
      </a:lvl5pPr>
      <a:lvl6pPr marL="11284585" indent="-1026160" algn="l" defTabSz="4103370" rtl="0" eaLnBrk="1" latinLnBrk="0" hangingPunct="1">
        <a:spcBef>
          <a:spcPct val="20000"/>
        </a:spcBef>
        <a:buFont typeface="Arial" panose="020B0604020202020204" pitchFamily="34" charset="0"/>
        <a:buChar char="•"/>
        <a:defRPr sz="9000" kern="1200">
          <a:solidFill>
            <a:schemeClr val="tx1"/>
          </a:solidFill>
          <a:latin typeface="+mn-lt"/>
          <a:ea typeface="+mn-ea"/>
          <a:cs typeface="+mn-cs"/>
        </a:defRPr>
      </a:lvl6pPr>
      <a:lvl7pPr marL="13336270" indent="-1026160" algn="l" defTabSz="4103370" rtl="0" eaLnBrk="1" latinLnBrk="0" hangingPunct="1">
        <a:spcBef>
          <a:spcPct val="20000"/>
        </a:spcBef>
        <a:buFont typeface="Arial" panose="020B0604020202020204" pitchFamily="34" charset="0"/>
        <a:buChar char="•"/>
        <a:defRPr sz="9000" kern="1200">
          <a:solidFill>
            <a:schemeClr val="tx1"/>
          </a:solidFill>
          <a:latin typeface="+mn-lt"/>
          <a:ea typeface="+mn-ea"/>
          <a:cs typeface="+mn-cs"/>
        </a:defRPr>
      </a:lvl7pPr>
      <a:lvl8pPr marL="15387955" indent="-1026160" algn="l" defTabSz="4103370" rtl="0" eaLnBrk="1" latinLnBrk="0" hangingPunct="1">
        <a:spcBef>
          <a:spcPct val="20000"/>
        </a:spcBef>
        <a:buFont typeface="Arial" panose="020B0604020202020204" pitchFamily="34" charset="0"/>
        <a:buChar char="•"/>
        <a:defRPr sz="9000" kern="1200">
          <a:solidFill>
            <a:schemeClr val="tx1"/>
          </a:solidFill>
          <a:latin typeface="+mn-lt"/>
          <a:ea typeface="+mn-ea"/>
          <a:cs typeface="+mn-cs"/>
        </a:defRPr>
      </a:lvl8pPr>
      <a:lvl9pPr marL="17439640" indent="-1026160" algn="l" defTabSz="4103370" rtl="0" eaLnBrk="1" latinLnBrk="0" hangingPunct="1">
        <a:spcBef>
          <a:spcPct val="20000"/>
        </a:spcBef>
        <a:buFont typeface="Arial" panose="020B0604020202020204" pitchFamily="34" charset="0"/>
        <a:buChar char="•"/>
        <a:defRPr sz="9000" kern="1200">
          <a:solidFill>
            <a:schemeClr val="tx1"/>
          </a:solidFill>
          <a:latin typeface="+mn-lt"/>
          <a:ea typeface="+mn-ea"/>
          <a:cs typeface="+mn-cs"/>
        </a:defRPr>
      </a:lvl9pPr>
    </p:bodyStyle>
    <p:otherStyle>
      <a:defPPr>
        <a:defRPr lang="zh-CN"/>
      </a:defPPr>
      <a:lvl1pPr marL="0" algn="l" defTabSz="4103370" rtl="0" eaLnBrk="1" latinLnBrk="0" hangingPunct="1">
        <a:defRPr sz="8100" kern="1200">
          <a:solidFill>
            <a:schemeClr val="tx1"/>
          </a:solidFill>
          <a:latin typeface="+mn-lt"/>
          <a:ea typeface="+mn-ea"/>
          <a:cs typeface="+mn-cs"/>
        </a:defRPr>
      </a:lvl1pPr>
      <a:lvl2pPr marL="2051685" algn="l" defTabSz="4103370" rtl="0" eaLnBrk="1" latinLnBrk="0" hangingPunct="1">
        <a:defRPr sz="8100" kern="1200">
          <a:solidFill>
            <a:schemeClr val="tx1"/>
          </a:solidFill>
          <a:latin typeface="+mn-lt"/>
          <a:ea typeface="+mn-ea"/>
          <a:cs typeface="+mn-cs"/>
        </a:defRPr>
      </a:lvl2pPr>
      <a:lvl3pPr marL="4103370" algn="l" defTabSz="4103370" rtl="0" eaLnBrk="1" latinLnBrk="0" hangingPunct="1">
        <a:defRPr sz="8100" kern="1200">
          <a:solidFill>
            <a:schemeClr val="tx1"/>
          </a:solidFill>
          <a:latin typeface="+mn-lt"/>
          <a:ea typeface="+mn-ea"/>
          <a:cs typeface="+mn-cs"/>
        </a:defRPr>
      </a:lvl3pPr>
      <a:lvl4pPr marL="6155055" algn="l" defTabSz="4103370" rtl="0" eaLnBrk="1" latinLnBrk="0" hangingPunct="1">
        <a:defRPr sz="8100" kern="1200">
          <a:solidFill>
            <a:schemeClr val="tx1"/>
          </a:solidFill>
          <a:latin typeface="+mn-lt"/>
          <a:ea typeface="+mn-ea"/>
          <a:cs typeface="+mn-cs"/>
        </a:defRPr>
      </a:lvl4pPr>
      <a:lvl5pPr marL="8206740" algn="l" defTabSz="4103370" rtl="0" eaLnBrk="1" latinLnBrk="0" hangingPunct="1">
        <a:defRPr sz="8100" kern="1200">
          <a:solidFill>
            <a:schemeClr val="tx1"/>
          </a:solidFill>
          <a:latin typeface="+mn-lt"/>
          <a:ea typeface="+mn-ea"/>
          <a:cs typeface="+mn-cs"/>
        </a:defRPr>
      </a:lvl5pPr>
      <a:lvl6pPr marL="10258425" algn="l" defTabSz="4103370" rtl="0" eaLnBrk="1" latinLnBrk="0" hangingPunct="1">
        <a:defRPr sz="8100" kern="1200">
          <a:solidFill>
            <a:schemeClr val="tx1"/>
          </a:solidFill>
          <a:latin typeface="+mn-lt"/>
          <a:ea typeface="+mn-ea"/>
          <a:cs typeface="+mn-cs"/>
        </a:defRPr>
      </a:lvl6pPr>
      <a:lvl7pPr marL="12310110" algn="l" defTabSz="4103370" rtl="0" eaLnBrk="1" latinLnBrk="0" hangingPunct="1">
        <a:defRPr sz="8100" kern="1200">
          <a:solidFill>
            <a:schemeClr val="tx1"/>
          </a:solidFill>
          <a:latin typeface="+mn-lt"/>
          <a:ea typeface="+mn-ea"/>
          <a:cs typeface="+mn-cs"/>
        </a:defRPr>
      </a:lvl7pPr>
      <a:lvl8pPr marL="14361795" algn="l" defTabSz="4103370" rtl="0" eaLnBrk="1" latinLnBrk="0" hangingPunct="1">
        <a:defRPr sz="8100" kern="1200">
          <a:solidFill>
            <a:schemeClr val="tx1"/>
          </a:solidFill>
          <a:latin typeface="+mn-lt"/>
          <a:ea typeface="+mn-ea"/>
          <a:cs typeface="+mn-cs"/>
        </a:defRPr>
      </a:lvl8pPr>
      <a:lvl9pPr marL="16413480" algn="l" defTabSz="4103370" rtl="0" eaLnBrk="1" latinLnBrk="0" hangingPunct="1">
        <a:defRPr sz="8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emf"/><Relationship Id="rId13" Type="http://schemas.openxmlformats.org/officeDocument/2006/relationships/oleObject" Target="../embeddings/oleObject1.bin"/><Relationship Id="rId18" Type="http://schemas.openxmlformats.org/officeDocument/2006/relationships/image" Target="../media/image16.wmf"/><Relationship Id="rId3" Type="http://schemas.openxmlformats.org/officeDocument/2006/relationships/image" Target="../media/image7.emf"/><Relationship Id="rId21" Type="http://schemas.openxmlformats.org/officeDocument/2006/relationships/oleObject" Target="../embeddings/oleObject4.bin"/><Relationship Id="rId7" Type="http://schemas.openxmlformats.org/officeDocument/2006/relationships/image" Target="../media/image1.emf"/><Relationship Id="rId12" Type="http://schemas.openxmlformats.org/officeDocument/2006/relationships/image" Target="../media/image14.jpeg"/><Relationship Id="rId17" Type="http://schemas.openxmlformats.org/officeDocument/2006/relationships/image" Target="../media/image3.emf"/><Relationship Id="rId2" Type="http://schemas.openxmlformats.org/officeDocument/2006/relationships/slideLayout" Target="../slideLayouts/slideLayout1.xml"/><Relationship Id="rId16" Type="http://schemas.openxmlformats.org/officeDocument/2006/relationships/oleObject" Target="../embeddings/oleObject2.bin"/><Relationship Id="rId20" Type="http://schemas.openxmlformats.org/officeDocument/2006/relationships/image" Target="../media/image4.emf"/><Relationship Id="rId1" Type="http://schemas.openxmlformats.org/officeDocument/2006/relationships/vmlDrawing" Target="../drawings/vmlDrawing1.vml"/><Relationship Id="rId6" Type="http://schemas.openxmlformats.org/officeDocument/2006/relationships/package" Target="../embeddings/Microsoft_Visio_Drawing.vsdx"/><Relationship Id="rId11" Type="http://schemas.openxmlformats.org/officeDocument/2006/relationships/image" Target="../media/image13.emf"/><Relationship Id="rId24" Type="http://schemas.openxmlformats.org/officeDocument/2006/relationships/image" Target="../media/image6.wmf"/><Relationship Id="rId5" Type="http://schemas.openxmlformats.org/officeDocument/2006/relationships/image" Target="../media/image9.emf"/><Relationship Id="rId15" Type="http://schemas.openxmlformats.org/officeDocument/2006/relationships/image" Target="../media/image15.wmf"/><Relationship Id="rId23" Type="http://schemas.openxmlformats.org/officeDocument/2006/relationships/oleObject" Target="../embeddings/oleObject5.bin"/><Relationship Id="rId10" Type="http://schemas.openxmlformats.org/officeDocument/2006/relationships/image" Target="../media/image12.emf"/><Relationship Id="rId19" Type="http://schemas.openxmlformats.org/officeDocument/2006/relationships/oleObject" Target="../embeddings/oleObject3.bin"/><Relationship Id="rId4" Type="http://schemas.openxmlformats.org/officeDocument/2006/relationships/image" Target="../media/image8.emf"/><Relationship Id="rId9" Type="http://schemas.openxmlformats.org/officeDocument/2006/relationships/image" Target="../media/image11.emf"/><Relationship Id="rId14" Type="http://schemas.openxmlformats.org/officeDocument/2006/relationships/image" Target="../media/image2.emf"/><Relationship Id="rId22"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4"/>
          <p:cNvSpPr>
            <a:spLocks noChangeArrowheads="1"/>
          </p:cNvSpPr>
          <p:nvPr/>
        </p:nvSpPr>
        <p:spPr bwMode="auto">
          <a:xfrm>
            <a:off x="0" y="0"/>
            <a:ext cx="30387925"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1030" name="Rectangle 6"/>
          <p:cNvSpPr>
            <a:spLocks noChangeArrowheads="1"/>
          </p:cNvSpPr>
          <p:nvPr/>
        </p:nvSpPr>
        <p:spPr bwMode="auto">
          <a:xfrm>
            <a:off x="0" y="0"/>
            <a:ext cx="30387925"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1032" name="Rectangle 8"/>
          <p:cNvSpPr>
            <a:spLocks noChangeArrowheads="1"/>
          </p:cNvSpPr>
          <p:nvPr/>
        </p:nvSpPr>
        <p:spPr bwMode="auto">
          <a:xfrm>
            <a:off x="0" y="0"/>
            <a:ext cx="30387925"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1034" name="Rectangle 10"/>
          <p:cNvSpPr>
            <a:spLocks noChangeArrowheads="1"/>
          </p:cNvSpPr>
          <p:nvPr/>
        </p:nvSpPr>
        <p:spPr bwMode="auto">
          <a:xfrm>
            <a:off x="0" y="0"/>
            <a:ext cx="30387925"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1036" name="Rectangle 12"/>
          <p:cNvSpPr>
            <a:spLocks noChangeArrowheads="1"/>
          </p:cNvSpPr>
          <p:nvPr/>
        </p:nvSpPr>
        <p:spPr bwMode="auto">
          <a:xfrm>
            <a:off x="0" y="0"/>
            <a:ext cx="30387925"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1039" name="Rectangle 15"/>
          <p:cNvSpPr>
            <a:spLocks noChangeArrowheads="1"/>
          </p:cNvSpPr>
          <p:nvPr/>
        </p:nvSpPr>
        <p:spPr bwMode="auto">
          <a:xfrm>
            <a:off x="0" y="0"/>
            <a:ext cx="30387925"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1043" name="Rectangle 19"/>
          <p:cNvSpPr>
            <a:spLocks noChangeArrowheads="1"/>
          </p:cNvSpPr>
          <p:nvPr/>
        </p:nvSpPr>
        <p:spPr bwMode="auto">
          <a:xfrm>
            <a:off x="0" y="0"/>
            <a:ext cx="30387925"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1045" name="Rectangle 21"/>
          <p:cNvSpPr>
            <a:spLocks noChangeArrowheads="1"/>
          </p:cNvSpPr>
          <p:nvPr/>
        </p:nvSpPr>
        <p:spPr bwMode="auto">
          <a:xfrm>
            <a:off x="0" y="0"/>
            <a:ext cx="30387925"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cxnSp>
        <p:nvCxnSpPr>
          <p:cNvPr id="46" name="直接连接符 45"/>
          <p:cNvCxnSpPr>
            <a:cxnSpLocks/>
          </p:cNvCxnSpPr>
          <p:nvPr/>
        </p:nvCxnSpPr>
        <p:spPr>
          <a:xfrm flipV="1">
            <a:off x="684931" y="6233027"/>
            <a:ext cx="28366914" cy="53357"/>
          </a:xfrm>
          <a:prstGeom prst="line">
            <a:avLst/>
          </a:prstGeom>
          <a:effectLst>
            <a:glow rad="101600">
              <a:schemeClr val="accent6">
                <a:satMod val="175000"/>
                <a:alpha val="40000"/>
              </a:schemeClr>
            </a:glow>
            <a:outerShdw blurRad="40000" dist="23000" dir="5400000" rotWithShape="0">
              <a:srgbClr val="000000">
                <a:alpha val="35000"/>
              </a:srgbClr>
            </a:outerShdw>
          </a:effectLst>
        </p:spPr>
        <p:style>
          <a:lnRef idx="3">
            <a:schemeClr val="accent2"/>
          </a:lnRef>
          <a:fillRef idx="0">
            <a:schemeClr val="accent2"/>
          </a:fillRef>
          <a:effectRef idx="2">
            <a:schemeClr val="accent2"/>
          </a:effectRef>
          <a:fontRef idx="minor">
            <a:schemeClr val="tx1"/>
          </a:fontRef>
        </p:style>
      </p:cxnSp>
      <p:sp>
        <p:nvSpPr>
          <p:cNvPr id="31" name="矩形 30"/>
          <p:cNvSpPr/>
          <p:nvPr/>
        </p:nvSpPr>
        <p:spPr>
          <a:xfrm>
            <a:off x="4536778" y="915419"/>
            <a:ext cx="14800266" cy="1210927"/>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4" name="Rectangle 24"/>
          <p:cNvSpPr>
            <a:spLocks noChangeArrowheads="1"/>
          </p:cNvSpPr>
          <p:nvPr/>
        </p:nvSpPr>
        <p:spPr bwMode="auto">
          <a:xfrm>
            <a:off x="0" y="0"/>
            <a:ext cx="303879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34" name="Rectangle 46"/>
          <p:cNvSpPr>
            <a:spLocks noChangeArrowheads="1"/>
          </p:cNvSpPr>
          <p:nvPr/>
        </p:nvSpPr>
        <p:spPr bwMode="auto">
          <a:xfrm>
            <a:off x="0" y="0"/>
            <a:ext cx="303879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41" name="Rectangle 48"/>
          <p:cNvSpPr>
            <a:spLocks noChangeArrowheads="1"/>
          </p:cNvSpPr>
          <p:nvPr/>
        </p:nvSpPr>
        <p:spPr bwMode="auto">
          <a:xfrm>
            <a:off x="0" y="0"/>
            <a:ext cx="303879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84" name="Rectangle 26"/>
          <p:cNvSpPr>
            <a:spLocks noChangeArrowheads="1"/>
          </p:cNvSpPr>
          <p:nvPr/>
        </p:nvSpPr>
        <p:spPr bwMode="auto">
          <a:xfrm>
            <a:off x="15610495" y="14074821"/>
            <a:ext cx="1340152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lvl1pPr indent="128905"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algn="ctr" defTabSz="914400" eaLnBrk="1" hangingPunct="1"/>
            <a:r>
              <a:rPr lang="en-US" altLang="zh-CN" sz="2800" dirty="0">
                <a:latin typeface="楷体" panose="02010609060101010101" pitchFamily="49" charset="-122"/>
                <a:ea typeface="楷体" panose="02010609060101010101" pitchFamily="49" charset="-122"/>
                <a:cs typeface="Times New Roman" panose="02020603050405020304" pitchFamily="18" charset="0"/>
              </a:rPr>
              <a:t>Fig.1 Structure of lens antenna</a:t>
            </a:r>
          </a:p>
        </p:txBody>
      </p:sp>
      <p:sp>
        <p:nvSpPr>
          <p:cNvPr id="118" name="TextBox 49"/>
          <p:cNvSpPr txBox="1"/>
          <p:nvPr/>
        </p:nvSpPr>
        <p:spPr>
          <a:xfrm>
            <a:off x="1104697" y="38953930"/>
            <a:ext cx="27978741" cy="1654748"/>
          </a:xfrm>
          <a:prstGeom prst="rect">
            <a:avLst/>
          </a:prstGeom>
          <a:noFill/>
        </p:spPr>
        <p:txBody>
          <a:bodyPr wrap="square" rtlCol="0">
            <a:spAutoFit/>
          </a:bodyPr>
          <a:lstStyle/>
          <a:p>
            <a:pPr indent="720000" algn="just">
              <a:lnSpc>
                <a:spcPct val="150000"/>
              </a:lnSpc>
            </a:pPr>
            <a:r>
              <a:rPr lang="en-US" altLang="zh-CN" sz="3600" dirty="0">
                <a:latin typeface="Times New Roman" panose="02020603050405020304" pitchFamily="18" charset="0"/>
                <a:cs typeface="Times New Roman" panose="02020603050405020304" pitchFamily="18" charset="0"/>
              </a:rPr>
              <a:t>The simulation results show that in the range of 77-81GHz, the maximum gain of the dielectric antenna in the main beam direction can reach 31.3dBi, and the 3dB beam width is 3.7 degrees, which can well achieve long distance ranging. </a:t>
            </a:r>
          </a:p>
        </p:txBody>
      </p:sp>
      <p:sp>
        <p:nvSpPr>
          <p:cNvPr id="98" name="TextBox 49">
            <a:extLst>
              <a:ext uri="{FF2B5EF4-FFF2-40B4-BE49-F238E27FC236}">
                <a16:creationId xmlns:a16="http://schemas.microsoft.com/office/drawing/2014/main" id="{23AC7C64-A9EA-4A1F-BCCD-82733DC5B715}"/>
              </a:ext>
            </a:extLst>
          </p:cNvPr>
          <p:cNvSpPr txBox="1"/>
          <p:nvPr/>
        </p:nvSpPr>
        <p:spPr>
          <a:xfrm>
            <a:off x="16533848" y="16440694"/>
            <a:ext cx="10046161" cy="1200329"/>
          </a:xfrm>
          <a:prstGeom prst="rect">
            <a:avLst/>
          </a:prstGeom>
          <a:noFill/>
        </p:spPr>
        <p:txBody>
          <a:bodyPr wrap="square" rtlCol="0">
            <a:spAutoFit/>
          </a:bodyPr>
          <a:lstStyle/>
          <a:p>
            <a:pPr algn="just"/>
            <a:r>
              <a:rPr lang="en-US" altLang="zh-CN" sz="3600" b="1" i="1" dirty="0">
                <a:latin typeface="Times New Roman" panose="02020603050405020304" pitchFamily="18" charset="0"/>
                <a:cs typeface="Times New Roman" panose="02020603050405020304" pitchFamily="18" charset="0"/>
              </a:rPr>
              <a:t>B. </a:t>
            </a:r>
            <a:r>
              <a:rPr lang="en-US" altLang="zh-CN" sz="3600" b="1" dirty="0">
                <a:latin typeface="Times New Roman" panose="02020603050405020304" pitchFamily="18" charset="0"/>
                <a:cs typeface="Times New Roman" panose="02020603050405020304" pitchFamily="18" charset="0"/>
              </a:rPr>
              <a:t>Front Flat Rear Convex Lens Design</a:t>
            </a:r>
            <a:endParaRPr lang="zh-CN" altLang="zh-CN" sz="3600" b="1" dirty="0">
              <a:latin typeface="Times New Roman" panose="02020603050405020304" pitchFamily="18" charset="0"/>
              <a:cs typeface="Times New Roman" panose="02020603050405020304" pitchFamily="18" charset="0"/>
            </a:endParaRPr>
          </a:p>
          <a:p>
            <a:pPr algn="just"/>
            <a:endParaRPr lang="zh-CN" altLang="zh-CN" sz="3600" b="1" dirty="0"/>
          </a:p>
        </p:txBody>
      </p:sp>
      <p:sp>
        <p:nvSpPr>
          <p:cNvPr id="114" name="Rectangle 26">
            <a:extLst>
              <a:ext uri="{FF2B5EF4-FFF2-40B4-BE49-F238E27FC236}">
                <a16:creationId xmlns:a16="http://schemas.microsoft.com/office/drawing/2014/main" id="{DC9DD99C-0AD8-4C2F-839C-A47621A41E6B}"/>
              </a:ext>
            </a:extLst>
          </p:cNvPr>
          <p:cNvSpPr>
            <a:spLocks noChangeArrowheads="1"/>
          </p:cNvSpPr>
          <p:nvPr/>
        </p:nvSpPr>
        <p:spPr bwMode="auto">
          <a:xfrm>
            <a:off x="1084033" y="36243875"/>
            <a:ext cx="589737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lvl1pPr indent="128905"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algn="ctr" defTabSz="914400" eaLnBrk="1" hangingPunct="1"/>
            <a:r>
              <a:rPr lang="en-US" altLang="zh-CN" sz="2800" dirty="0">
                <a:latin typeface="Times New Roman" panose="02020603050405020304" pitchFamily="18" charset="0"/>
                <a:ea typeface="楷体" panose="02010609060101010101" pitchFamily="49" charset="-122"/>
                <a:cs typeface="Times New Roman" panose="02020603050405020304" pitchFamily="18" charset="0"/>
              </a:rPr>
              <a:t>Fig.4 Antenna physical</a:t>
            </a:r>
          </a:p>
        </p:txBody>
      </p:sp>
      <p:sp>
        <p:nvSpPr>
          <p:cNvPr id="115" name="Rectangle 26">
            <a:extLst>
              <a:ext uri="{FF2B5EF4-FFF2-40B4-BE49-F238E27FC236}">
                <a16:creationId xmlns:a16="http://schemas.microsoft.com/office/drawing/2014/main" id="{02F0C8AE-ABCE-4AD1-98B9-E669B9387D15}"/>
              </a:ext>
            </a:extLst>
          </p:cNvPr>
          <p:cNvSpPr>
            <a:spLocks noChangeArrowheads="1"/>
          </p:cNvSpPr>
          <p:nvPr/>
        </p:nvSpPr>
        <p:spPr bwMode="auto">
          <a:xfrm>
            <a:off x="7527468" y="36403835"/>
            <a:ext cx="646286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lvl1pPr indent="128905"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algn="ctr" defTabSz="914400" eaLnBrk="1" hangingPunct="1"/>
            <a:r>
              <a:rPr lang="en-US" altLang="zh-CN" sz="2800" dirty="0">
                <a:latin typeface="Times New Roman" panose="02020603050405020304" pitchFamily="18" charset="0"/>
              </a:rPr>
              <a:t>Fig.5 Lens antenna gain</a:t>
            </a:r>
          </a:p>
        </p:txBody>
      </p:sp>
      <p:sp>
        <p:nvSpPr>
          <p:cNvPr id="117" name="Rectangle 26">
            <a:extLst>
              <a:ext uri="{FF2B5EF4-FFF2-40B4-BE49-F238E27FC236}">
                <a16:creationId xmlns:a16="http://schemas.microsoft.com/office/drawing/2014/main" id="{7B87F325-C999-48CA-B94D-47EEB0F6879E}"/>
              </a:ext>
            </a:extLst>
          </p:cNvPr>
          <p:cNvSpPr>
            <a:spLocks noChangeArrowheads="1"/>
          </p:cNvSpPr>
          <p:nvPr/>
        </p:nvSpPr>
        <p:spPr bwMode="auto">
          <a:xfrm>
            <a:off x="15094068" y="36403835"/>
            <a:ext cx="646286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lvl1pPr indent="128905"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algn="ctr" defTabSz="914400" eaLnBrk="1" hangingPunct="1"/>
            <a:r>
              <a:rPr lang="en-US" altLang="zh-CN" sz="2800" dirty="0">
                <a:latin typeface="Times New Roman" panose="02020603050405020304" pitchFamily="18" charset="0"/>
              </a:rPr>
              <a:t>Fig.6 77GHz pattern of the lens antenna</a:t>
            </a:r>
            <a:endParaRPr lang="en-US" altLang="zh-CN" sz="2800" dirty="0">
              <a:latin typeface="Times New Roman" panose="02020603050405020304" pitchFamily="18" charset="0"/>
              <a:ea typeface="楷体" panose="02010609060101010101" pitchFamily="49" charset="-122"/>
              <a:cs typeface="Times New Roman" panose="02020603050405020304" pitchFamily="18" charset="0"/>
            </a:endParaRPr>
          </a:p>
        </p:txBody>
      </p:sp>
      <p:sp>
        <p:nvSpPr>
          <p:cNvPr id="119" name="Rectangle 26">
            <a:extLst>
              <a:ext uri="{FF2B5EF4-FFF2-40B4-BE49-F238E27FC236}">
                <a16:creationId xmlns:a16="http://schemas.microsoft.com/office/drawing/2014/main" id="{DB0B2F48-B672-4234-9838-0292CBCF2D61}"/>
              </a:ext>
            </a:extLst>
          </p:cNvPr>
          <p:cNvSpPr>
            <a:spLocks noChangeArrowheads="1"/>
          </p:cNvSpPr>
          <p:nvPr/>
        </p:nvSpPr>
        <p:spPr bwMode="auto">
          <a:xfrm>
            <a:off x="22353208" y="36366853"/>
            <a:ext cx="632215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lvl1pPr indent="128905"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algn="ctr" defTabSz="914400" eaLnBrk="1" hangingPunct="1"/>
            <a:r>
              <a:rPr lang="en-US" altLang="zh-CN" sz="2800" dirty="0">
                <a:latin typeface="Times New Roman" panose="02020603050405020304" pitchFamily="18" charset="0"/>
              </a:rPr>
              <a:t>Fig.7 81GHz pattern of the lens antenna</a:t>
            </a:r>
          </a:p>
        </p:txBody>
      </p:sp>
      <p:grpSp>
        <p:nvGrpSpPr>
          <p:cNvPr id="16" name="组合 15">
            <a:extLst>
              <a:ext uri="{FF2B5EF4-FFF2-40B4-BE49-F238E27FC236}">
                <a16:creationId xmlns:a16="http://schemas.microsoft.com/office/drawing/2014/main" id="{9D7E5C31-E845-4C7D-A411-034D5F87C311}"/>
              </a:ext>
            </a:extLst>
          </p:cNvPr>
          <p:cNvGrpSpPr/>
          <p:nvPr/>
        </p:nvGrpSpPr>
        <p:grpSpPr>
          <a:xfrm>
            <a:off x="15207663" y="6490197"/>
            <a:ext cx="14000400" cy="8367032"/>
            <a:chOff x="15249524" y="6514944"/>
            <a:chExt cx="14000400" cy="9396869"/>
          </a:xfrm>
        </p:grpSpPr>
        <p:grpSp>
          <p:nvGrpSpPr>
            <p:cNvPr id="6" name="组合 5">
              <a:extLst>
                <a:ext uri="{FF2B5EF4-FFF2-40B4-BE49-F238E27FC236}">
                  <a16:creationId xmlns:a16="http://schemas.microsoft.com/office/drawing/2014/main" id="{879279DE-822A-4BAB-B17A-007327A1964C}"/>
                </a:ext>
              </a:extLst>
            </p:cNvPr>
            <p:cNvGrpSpPr/>
            <p:nvPr/>
          </p:nvGrpSpPr>
          <p:grpSpPr>
            <a:xfrm>
              <a:off x="15249524" y="6514944"/>
              <a:ext cx="14000400" cy="9396869"/>
              <a:chOff x="15249524" y="6514944"/>
              <a:chExt cx="14000400" cy="9396869"/>
            </a:xfrm>
          </p:grpSpPr>
          <p:sp>
            <p:nvSpPr>
              <p:cNvPr id="121" name="矩形 120">
                <a:extLst>
                  <a:ext uri="{FF2B5EF4-FFF2-40B4-BE49-F238E27FC236}">
                    <a16:creationId xmlns:a16="http://schemas.microsoft.com/office/drawing/2014/main" id="{FFA4EEF8-74D3-4B8E-AC05-4D39677AA09F}"/>
                  </a:ext>
                </a:extLst>
              </p:cNvPr>
              <p:cNvSpPr/>
              <p:nvPr/>
            </p:nvSpPr>
            <p:spPr>
              <a:xfrm>
                <a:off x="15249524" y="6514944"/>
                <a:ext cx="14000400" cy="8626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5400" b="1" dirty="0">
                    <a:latin typeface="宋体" panose="02010600030101010101" pitchFamily="2" charset="-122"/>
                    <a:cs typeface="Times New Roman" panose="02020603050405020304" pitchFamily="18" charset="0"/>
                  </a:rPr>
                  <a:t>ANTENNA STRUCTURE</a:t>
                </a:r>
                <a:endParaRPr lang="zh-CN" altLang="en-US" sz="5400" b="1" dirty="0">
                  <a:latin typeface="宋体" panose="02010600030101010101" pitchFamily="2" charset="-122"/>
                  <a:cs typeface="Times New Roman" panose="02020603050405020304" pitchFamily="18" charset="0"/>
                </a:endParaRPr>
              </a:p>
            </p:txBody>
          </p:sp>
          <p:cxnSp>
            <p:nvCxnSpPr>
              <p:cNvPr id="4" name="直接连接符 3">
                <a:extLst>
                  <a:ext uri="{FF2B5EF4-FFF2-40B4-BE49-F238E27FC236}">
                    <a16:creationId xmlns:a16="http://schemas.microsoft.com/office/drawing/2014/main" id="{EB667D27-0E7D-4468-93AF-53945D654CF5}"/>
                  </a:ext>
                </a:extLst>
              </p:cNvPr>
              <p:cNvCxnSpPr>
                <a:cxnSpLocks/>
              </p:cNvCxnSpPr>
              <p:nvPr/>
            </p:nvCxnSpPr>
            <p:spPr>
              <a:xfrm flipH="1">
                <a:off x="29184600" y="7353797"/>
                <a:ext cx="37013" cy="8539732"/>
              </a:xfrm>
              <a:prstGeom prst="line">
                <a:avLst/>
              </a:prstGeom>
              <a:ln w="88900"/>
            </p:spPr>
            <p:style>
              <a:lnRef idx="1">
                <a:schemeClr val="accent1"/>
              </a:lnRef>
              <a:fillRef idx="0">
                <a:schemeClr val="accent1"/>
              </a:fillRef>
              <a:effectRef idx="0">
                <a:schemeClr val="accent1"/>
              </a:effectRef>
              <a:fontRef idx="minor">
                <a:schemeClr val="tx1"/>
              </a:fontRef>
            </p:style>
          </p:cxnSp>
          <p:cxnSp>
            <p:nvCxnSpPr>
              <p:cNvPr id="87" name="直接连接符 86">
                <a:extLst>
                  <a:ext uri="{FF2B5EF4-FFF2-40B4-BE49-F238E27FC236}">
                    <a16:creationId xmlns:a16="http://schemas.microsoft.com/office/drawing/2014/main" id="{F0E1AD67-AC11-4856-B63F-305C6E9C727F}"/>
                  </a:ext>
                </a:extLst>
              </p:cNvPr>
              <p:cNvCxnSpPr/>
              <p:nvPr/>
            </p:nvCxnSpPr>
            <p:spPr>
              <a:xfrm>
                <a:off x="15279870" y="7215360"/>
                <a:ext cx="28311" cy="8696453"/>
              </a:xfrm>
              <a:prstGeom prst="line">
                <a:avLst/>
              </a:prstGeom>
              <a:ln w="88900"/>
            </p:spPr>
            <p:style>
              <a:lnRef idx="1">
                <a:schemeClr val="accent1"/>
              </a:lnRef>
              <a:fillRef idx="0">
                <a:schemeClr val="accent1"/>
              </a:fillRef>
              <a:effectRef idx="0">
                <a:schemeClr val="accent1"/>
              </a:effectRef>
              <a:fontRef idx="minor">
                <a:schemeClr val="tx1"/>
              </a:fontRef>
            </p:style>
          </p:cxnSp>
        </p:grpSp>
        <p:cxnSp>
          <p:nvCxnSpPr>
            <p:cNvPr id="88" name="直接连接符 87">
              <a:extLst>
                <a:ext uri="{FF2B5EF4-FFF2-40B4-BE49-F238E27FC236}">
                  <a16:creationId xmlns:a16="http://schemas.microsoft.com/office/drawing/2014/main" id="{A7A5662D-B179-4990-B14F-D6370A049BA9}"/>
                </a:ext>
              </a:extLst>
            </p:cNvPr>
            <p:cNvCxnSpPr>
              <a:cxnSpLocks/>
            </p:cNvCxnSpPr>
            <p:nvPr/>
          </p:nvCxnSpPr>
          <p:spPr>
            <a:xfrm flipH="1" flipV="1">
              <a:off x="15279870" y="15886116"/>
              <a:ext cx="13941743" cy="14827"/>
            </a:xfrm>
            <a:prstGeom prst="line">
              <a:avLst/>
            </a:prstGeom>
            <a:ln w="88900"/>
          </p:spPr>
          <p:style>
            <a:lnRef idx="1">
              <a:schemeClr val="accent1"/>
            </a:lnRef>
            <a:fillRef idx="0">
              <a:schemeClr val="accent1"/>
            </a:fillRef>
            <a:effectRef idx="0">
              <a:schemeClr val="accent1"/>
            </a:effectRef>
            <a:fontRef idx="minor">
              <a:schemeClr val="tx1"/>
            </a:fontRef>
          </p:style>
        </p:cxnSp>
      </p:grpSp>
      <p:grpSp>
        <p:nvGrpSpPr>
          <p:cNvPr id="90" name="组合 89">
            <a:extLst>
              <a:ext uri="{FF2B5EF4-FFF2-40B4-BE49-F238E27FC236}">
                <a16:creationId xmlns:a16="http://schemas.microsoft.com/office/drawing/2014/main" id="{554A6A8D-619A-4086-82BE-6D6DEF1DB6A3}"/>
              </a:ext>
            </a:extLst>
          </p:cNvPr>
          <p:cNvGrpSpPr/>
          <p:nvPr/>
        </p:nvGrpSpPr>
        <p:grpSpPr>
          <a:xfrm>
            <a:off x="613900" y="6504353"/>
            <a:ext cx="14220208" cy="8421788"/>
            <a:chOff x="15249524" y="6514944"/>
            <a:chExt cx="14000400" cy="9436652"/>
          </a:xfrm>
        </p:grpSpPr>
        <p:grpSp>
          <p:nvGrpSpPr>
            <p:cNvPr id="91" name="组合 90">
              <a:extLst>
                <a:ext uri="{FF2B5EF4-FFF2-40B4-BE49-F238E27FC236}">
                  <a16:creationId xmlns:a16="http://schemas.microsoft.com/office/drawing/2014/main" id="{73F13A9F-1019-49EE-88B5-E94E9AA064C1}"/>
                </a:ext>
              </a:extLst>
            </p:cNvPr>
            <p:cNvGrpSpPr/>
            <p:nvPr/>
          </p:nvGrpSpPr>
          <p:grpSpPr>
            <a:xfrm>
              <a:off x="15249524" y="6514944"/>
              <a:ext cx="14000400" cy="9436652"/>
              <a:chOff x="15249524" y="6514944"/>
              <a:chExt cx="14000400" cy="9436652"/>
            </a:xfrm>
          </p:grpSpPr>
          <p:sp>
            <p:nvSpPr>
              <p:cNvPr id="101" name="矩形 100">
                <a:extLst>
                  <a:ext uri="{FF2B5EF4-FFF2-40B4-BE49-F238E27FC236}">
                    <a16:creationId xmlns:a16="http://schemas.microsoft.com/office/drawing/2014/main" id="{92357DA4-0070-47FA-9A72-C95D32824363}"/>
                  </a:ext>
                </a:extLst>
              </p:cNvPr>
              <p:cNvSpPr/>
              <p:nvPr/>
            </p:nvSpPr>
            <p:spPr>
              <a:xfrm>
                <a:off x="15249524" y="6514944"/>
                <a:ext cx="14000400" cy="8626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5400" b="1" dirty="0">
                    <a:latin typeface="宋体" panose="02010600030101010101" pitchFamily="2" charset="-122"/>
                    <a:cs typeface="Times New Roman" panose="02020603050405020304" pitchFamily="18" charset="0"/>
                  </a:rPr>
                  <a:t>INTRODUCTION</a:t>
                </a:r>
                <a:endParaRPr lang="zh-CN" altLang="en-US" sz="5400" b="1" dirty="0">
                  <a:latin typeface="宋体" panose="02010600030101010101" pitchFamily="2" charset="-122"/>
                  <a:cs typeface="Times New Roman" panose="02020603050405020304" pitchFamily="18" charset="0"/>
                </a:endParaRPr>
              </a:p>
            </p:txBody>
          </p:sp>
          <p:cxnSp>
            <p:nvCxnSpPr>
              <p:cNvPr id="102" name="直接连接符 101">
                <a:extLst>
                  <a:ext uri="{FF2B5EF4-FFF2-40B4-BE49-F238E27FC236}">
                    <a16:creationId xmlns:a16="http://schemas.microsoft.com/office/drawing/2014/main" id="{3E5A938F-ABF9-4F6A-B6FD-C2F65345C97F}"/>
                  </a:ext>
                </a:extLst>
              </p:cNvPr>
              <p:cNvCxnSpPr>
                <a:cxnSpLocks/>
              </p:cNvCxnSpPr>
              <p:nvPr/>
            </p:nvCxnSpPr>
            <p:spPr>
              <a:xfrm flipH="1">
                <a:off x="29184602" y="7349597"/>
                <a:ext cx="37013" cy="8539732"/>
              </a:xfrm>
              <a:prstGeom prst="line">
                <a:avLst/>
              </a:prstGeom>
              <a:ln w="88900"/>
            </p:spPr>
            <p:style>
              <a:lnRef idx="1">
                <a:schemeClr val="accent1"/>
              </a:lnRef>
              <a:fillRef idx="0">
                <a:schemeClr val="accent1"/>
              </a:fillRef>
              <a:effectRef idx="0">
                <a:schemeClr val="accent1"/>
              </a:effectRef>
              <a:fontRef idx="minor">
                <a:schemeClr val="tx1"/>
              </a:fontRef>
            </p:style>
          </p:cxnSp>
          <p:cxnSp>
            <p:nvCxnSpPr>
              <p:cNvPr id="103" name="直接连接符 102">
                <a:extLst>
                  <a:ext uri="{FF2B5EF4-FFF2-40B4-BE49-F238E27FC236}">
                    <a16:creationId xmlns:a16="http://schemas.microsoft.com/office/drawing/2014/main" id="{3F160269-45B2-4D34-9FCB-35594CE2DC3A}"/>
                  </a:ext>
                </a:extLst>
              </p:cNvPr>
              <p:cNvCxnSpPr>
                <a:cxnSpLocks/>
              </p:cNvCxnSpPr>
              <p:nvPr/>
            </p:nvCxnSpPr>
            <p:spPr>
              <a:xfrm>
                <a:off x="15285683" y="7333532"/>
                <a:ext cx="15141" cy="8618064"/>
              </a:xfrm>
              <a:prstGeom prst="line">
                <a:avLst/>
              </a:prstGeom>
              <a:ln w="88900"/>
            </p:spPr>
            <p:style>
              <a:lnRef idx="1">
                <a:schemeClr val="accent1"/>
              </a:lnRef>
              <a:fillRef idx="0">
                <a:schemeClr val="accent1"/>
              </a:fillRef>
              <a:effectRef idx="0">
                <a:schemeClr val="accent1"/>
              </a:effectRef>
              <a:fontRef idx="minor">
                <a:schemeClr val="tx1"/>
              </a:fontRef>
            </p:style>
          </p:cxnSp>
        </p:grpSp>
        <p:cxnSp>
          <p:nvCxnSpPr>
            <p:cNvPr id="100" name="直接连接符 99">
              <a:extLst>
                <a:ext uri="{FF2B5EF4-FFF2-40B4-BE49-F238E27FC236}">
                  <a16:creationId xmlns:a16="http://schemas.microsoft.com/office/drawing/2014/main" id="{0774C9EA-2C82-4E1C-9222-C96A7E62ED0B}"/>
                </a:ext>
              </a:extLst>
            </p:cNvPr>
            <p:cNvCxnSpPr>
              <a:cxnSpLocks/>
            </p:cNvCxnSpPr>
            <p:nvPr/>
          </p:nvCxnSpPr>
          <p:spPr>
            <a:xfrm flipH="1">
              <a:off x="15313994" y="15900943"/>
              <a:ext cx="13907620" cy="50653"/>
            </a:xfrm>
            <a:prstGeom prst="line">
              <a:avLst/>
            </a:prstGeom>
            <a:ln w="88900"/>
          </p:spPr>
          <p:style>
            <a:lnRef idx="1">
              <a:schemeClr val="accent1"/>
            </a:lnRef>
            <a:fillRef idx="0">
              <a:schemeClr val="accent1"/>
            </a:fillRef>
            <a:effectRef idx="0">
              <a:schemeClr val="accent1"/>
            </a:effectRef>
            <a:fontRef idx="minor">
              <a:schemeClr val="tx1"/>
            </a:fontRef>
          </p:style>
        </p:cxnSp>
      </p:grpSp>
      <p:grpSp>
        <p:nvGrpSpPr>
          <p:cNvPr id="104" name="组合 103">
            <a:extLst>
              <a:ext uri="{FF2B5EF4-FFF2-40B4-BE49-F238E27FC236}">
                <a16:creationId xmlns:a16="http://schemas.microsoft.com/office/drawing/2014/main" id="{0C429860-CF65-4DBF-BBDD-45565BE1041C}"/>
              </a:ext>
            </a:extLst>
          </p:cNvPr>
          <p:cNvGrpSpPr/>
          <p:nvPr/>
        </p:nvGrpSpPr>
        <p:grpSpPr>
          <a:xfrm>
            <a:off x="759478" y="15308691"/>
            <a:ext cx="28513916" cy="12764962"/>
            <a:chOff x="15275385" y="6624066"/>
            <a:chExt cx="14000400" cy="9300675"/>
          </a:xfrm>
        </p:grpSpPr>
        <p:grpSp>
          <p:nvGrpSpPr>
            <p:cNvPr id="107" name="组合 106">
              <a:extLst>
                <a:ext uri="{FF2B5EF4-FFF2-40B4-BE49-F238E27FC236}">
                  <a16:creationId xmlns:a16="http://schemas.microsoft.com/office/drawing/2014/main" id="{4076FC19-9498-453D-8B6F-C0D970A8C360}"/>
                </a:ext>
              </a:extLst>
            </p:cNvPr>
            <p:cNvGrpSpPr/>
            <p:nvPr/>
          </p:nvGrpSpPr>
          <p:grpSpPr>
            <a:xfrm>
              <a:off x="15275385" y="6624066"/>
              <a:ext cx="14000400" cy="9300675"/>
              <a:chOff x="15275385" y="6624066"/>
              <a:chExt cx="14000400" cy="9300675"/>
            </a:xfrm>
          </p:grpSpPr>
          <p:sp>
            <p:nvSpPr>
              <p:cNvPr id="109" name="矩形 108">
                <a:extLst>
                  <a:ext uri="{FF2B5EF4-FFF2-40B4-BE49-F238E27FC236}">
                    <a16:creationId xmlns:a16="http://schemas.microsoft.com/office/drawing/2014/main" id="{2F2154C2-590B-4EF0-AB60-7B2A80BCF3E8}"/>
                  </a:ext>
                </a:extLst>
              </p:cNvPr>
              <p:cNvSpPr/>
              <p:nvPr/>
            </p:nvSpPr>
            <p:spPr>
              <a:xfrm>
                <a:off x="15275385" y="6624066"/>
                <a:ext cx="14000400" cy="5153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5400" b="1" dirty="0">
                    <a:latin typeface="宋体" panose="02010600030101010101" pitchFamily="2" charset="-122"/>
                    <a:cs typeface="Times New Roman" panose="02020603050405020304" pitchFamily="18" charset="0"/>
                  </a:rPr>
                  <a:t>WORKING PRINCIPLE</a:t>
                </a:r>
                <a:endParaRPr lang="en-US" altLang="zh-CN" sz="5400" b="1" dirty="0">
                  <a:latin typeface="Times New Roman" panose="02020603050405020304" pitchFamily="18" charset="0"/>
                  <a:cs typeface="Times New Roman" panose="02020603050405020304" pitchFamily="18" charset="0"/>
                </a:endParaRPr>
              </a:p>
            </p:txBody>
          </p:sp>
          <p:cxnSp>
            <p:nvCxnSpPr>
              <p:cNvPr id="110" name="直接连接符 109">
                <a:extLst>
                  <a:ext uri="{FF2B5EF4-FFF2-40B4-BE49-F238E27FC236}">
                    <a16:creationId xmlns:a16="http://schemas.microsoft.com/office/drawing/2014/main" id="{8972F6A8-A520-4BE9-A45B-F2E6865858BB}"/>
                  </a:ext>
                </a:extLst>
              </p:cNvPr>
              <p:cNvCxnSpPr>
                <a:cxnSpLocks/>
              </p:cNvCxnSpPr>
              <p:nvPr/>
            </p:nvCxnSpPr>
            <p:spPr>
              <a:xfrm flipH="1">
                <a:off x="29229807" y="6976520"/>
                <a:ext cx="27808" cy="8948221"/>
              </a:xfrm>
              <a:prstGeom prst="line">
                <a:avLst/>
              </a:prstGeom>
              <a:ln w="88900"/>
            </p:spPr>
            <p:style>
              <a:lnRef idx="1">
                <a:schemeClr val="accent1"/>
              </a:lnRef>
              <a:fillRef idx="0">
                <a:schemeClr val="accent1"/>
              </a:fillRef>
              <a:effectRef idx="0">
                <a:schemeClr val="accent1"/>
              </a:effectRef>
              <a:fontRef idx="minor">
                <a:schemeClr val="tx1"/>
              </a:fontRef>
            </p:style>
          </p:cxnSp>
          <p:cxnSp>
            <p:nvCxnSpPr>
              <p:cNvPr id="112" name="直接连接符 111">
                <a:extLst>
                  <a:ext uri="{FF2B5EF4-FFF2-40B4-BE49-F238E27FC236}">
                    <a16:creationId xmlns:a16="http://schemas.microsoft.com/office/drawing/2014/main" id="{CBBB818F-E72E-44DB-97EC-02AD0F10D7AD}"/>
                  </a:ext>
                </a:extLst>
              </p:cNvPr>
              <p:cNvCxnSpPr>
                <a:cxnSpLocks/>
              </p:cNvCxnSpPr>
              <p:nvPr/>
            </p:nvCxnSpPr>
            <p:spPr>
              <a:xfrm flipH="1">
                <a:off x="15291338" y="7005606"/>
                <a:ext cx="5159" cy="8919135"/>
              </a:xfrm>
              <a:prstGeom prst="line">
                <a:avLst/>
              </a:prstGeom>
              <a:ln w="88900"/>
            </p:spPr>
            <p:style>
              <a:lnRef idx="1">
                <a:schemeClr val="accent1"/>
              </a:lnRef>
              <a:fillRef idx="0">
                <a:schemeClr val="accent1"/>
              </a:fillRef>
              <a:effectRef idx="0">
                <a:schemeClr val="accent1"/>
              </a:effectRef>
              <a:fontRef idx="minor">
                <a:schemeClr val="tx1"/>
              </a:fontRef>
            </p:style>
          </p:cxnSp>
        </p:grpSp>
        <p:cxnSp>
          <p:nvCxnSpPr>
            <p:cNvPr id="108" name="直接连接符 107">
              <a:extLst>
                <a:ext uri="{FF2B5EF4-FFF2-40B4-BE49-F238E27FC236}">
                  <a16:creationId xmlns:a16="http://schemas.microsoft.com/office/drawing/2014/main" id="{BE254A03-B198-4CFD-B162-4674A5706B5D}"/>
                </a:ext>
              </a:extLst>
            </p:cNvPr>
            <p:cNvCxnSpPr>
              <a:cxnSpLocks/>
            </p:cNvCxnSpPr>
            <p:nvPr/>
          </p:nvCxnSpPr>
          <p:spPr>
            <a:xfrm flipH="1" flipV="1">
              <a:off x="15279870" y="15886116"/>
              <a:ext cx="13941743" cy="14827"/>
            </a:xfrm>
            <a:prstGeom prst="line">
              <a:avLst/>
            </a:prstGeom>
            <a:ln w="88900"/>
          </p:spPr>
          <p:style>
            <a:lnRef idx="1">
              <a:schemeClr val="accent1"/>
            </a:lnRef>
            <a:fillRef idx="0">
              <a:schemeClr val="accent1"/>
            </a:fillRef>
            <a:effectRef idx="0">
              <a:schemeClr val="accent1"/>
            </a:effectRef>
            <a:fontRef idx="minor">
              <a:schemeClr val="tx1"/>
            </a:fontRef>
          </p:style>
        </p:cxnSp>
      </p:grpSp>
      <p:sp>
        <p:nvSpPr>
          <p:cNvPr id="113" name="TextBox 49">
            <a:extLst>
              <a:ext uri="{FF2B5EF4-FFF2-40B4-BE49-F238E27FC236}">
                <a16:creationId xmlns:a16="http://schemas.microsoft.com/office/drawing/2014/main" id="{66D4021C-21D6-4235-9ACD-3EDE80037510}"/>
              </a:ext>
            </a:extLst>
          </p:cNvPr>
          <p:cNvSpPr txBox="1"/>
          <p:nvPr/>
        </p:nvSpPr>
        <p:spPr>
          <a:xfrm>
            <a:off x="1484318" y="16440694"/>
            <a:ext cx="5980101" cy="1200329"/>
          </a:xfrm>
          <a:prstGeom prst="rect">
            <a:avLst/>
          </a:prstGeom>
          <a:noFill/>
        </p:spPr>
        <p:txBody>
          <a:bodyPr wrap="square" rtlCol="0">
            <a:spAutoFit/>
          </a:bodyPr>
          <a:lstStyle/>
          <a:p>
            <a:pPr algn="just"/>
            <a:r>
              <a:rPr lang="en-US" altLang="zh-CN" sz="3600" b="1" i="1" dirty="0">
                <a:latin typeface="Times New Roman" panose="02020603050405020304" pitchFamily="18" charset="0"/>
                <a:cs typeface="Times New Roman" panose="02020603050405020304" pitchFamily="18" charset="0"/>
              </a:rPr>
              <a:t>A.</a:t>
            </a:r>
            <a:r>
              <a:rPr lang="zh-CN" altLang="en-US" sz="3600" b="1" i="1" dirty="0">
                <a:latin typeface="Times New Roman" panose="02020603050405020304" pitchFamily="18" charset="0"/>
                <a:cs typeface="Times New Roman" panose="02020603050405020304" pitchFamily="18" charset="0"/>
              </a:rPr>
              <a:t> </a:t>
            </a:r>
            <a:r>
              <a:rPr lang="en-US" altLang="zh-CN" sz="3600" b="1" dirty="0">
                <a:latin typeface="Times New Roman" panose="02020603050405020304" pitchFamily="18" charset="0"/>
                <a:cs typeface="Times New Roman" panose="02020603050405020304" pitchFamily="18" charset="0"/>
              </a:rPr>
              <a:t>Conical Horn Antenna</a:t>
            </a:r>
            <a:endParaRPr lang="zh-CN" altLang="zh-CN" sz="3600" b="1" dirty="0">
              <a:latin typeface="Times New Roman" panose="02020603050405020304" pitchFamily="18" charset="0"/>
              <a:cs typeface="Times New Roman" panose="02020603050405020304" pitchFamily="18" charset="0"/>
            </a:endParaRPr>
          </a:p>
          <a:p>
            <a:pPr algn="just"/>
            <a:endParaRPr lang="zh-CN" altLang="zh-CN" sz="3600" b="1" dirty="0"/>
          </a:p>
        </p:txBody>
      </p:sp>
      <p:grpSp>
        <p:nvGrpSpPr>
          <p:cNvPr id="116" name="组合 115">
            <a:extLst>
              <a:ext uri="{FF2B5EF4-FFF2-40B4-BE49-F238E27FC236}">
                <a16:creationId xmlns:a16="http://schemas.microsoft.com/office/drawing/2014/main" id="{B9D6AB3F-E1CB-4B8D-BADC-BADCF74B98E4}"/>
              </a:ext>
            </a:extLst>
          </p:cNvPr>
          <p:cNvGrpSpPr/>
          <p:nvPr/>
        </p:nvGrpSpPr>
        <p:grpSpPr>
          <a:xfrm>
            <a:off x="838116" y="28638172"/>
            <a:ext cx="28617627" cy="9011577"/>
            <a:chOff x="15249524" y="6380299"/>
            <a:chExt cx="14000400" cy="9520644"/>
          </a:xfrm>
        </p:grpSpPr>
        <p:grpSp>
          <p:nvGrpSpPr>
            <p:cNvPr id="123" name="组合 122">
              <a:extLst>
                <a:ext uri="{FF2B5EF4-FFF2-40B4-BE49-F238E27FC236}">
                  <a16:creationId xmlns:a16="http://schemas.microsoft.com/office/drawing/2014/main" id="{8E0DFBF8-0056-4801-9555-908F1445FE6B}"/>
                </a:ext>
              </a:extLst>
            </p:cNvPr>
            <p:cNvGrpSpPr/>
            <p:nvPr/>
          </p:nvGrpSpPr>
          <p:grpSpPr>
            <a:xfrm>
              <a:off x="15249524" y="6380299"/>
              <a:ext cx="14000400" cy="9518128"/>
              <a:chOff x="15249524" y="6380299"/>
              <a:chExt cx="14000400" cy="9518128"/>
            </a:xfrm>
          </p:grpSpPr>
          <p:sp>
            <p:nvSpPr>
              <p:cNvPr id="126" name="矩形 125">
                <a:extLst>
                  <a:ext uri="{FF2B5EF4-FFF2-40B4-BE49-F238E27FC236}">
                    <a16:creationId xmlns:a16="http://schemas.microsoft.com/office/drawing/2014/main" id="{E1C69AB2-2ED2-445C-B18B-7906249A11BA}"/>
                  </a:ext>
                </a:extLst>
              </p:cNvPr>
              <p:cNvSpPr/>
              <p:nvPr/>
            </p:nvSpPr>
            <p:spPr>
              <a:xfrm>
                <a:off x="15249524" y="6380299"/>
                <a:ext cx="14000400" cy="10731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5400" b="1" dirty="0">
                    <a:latin typeface="宋体" panose="02010600030101010101" pitchFamily="2" charset="-122"/>
                    <a:cs typeface="Times New Roman" panose="02020603050405020304" pitchFamily="18" charset="0"/>
                  </a:rPr>
                  <a:t>RESULT</a:t>
                </a:r>
                <a:endParaRPr lang="zh-CN" altLang="en-US" sz="5400" b="1" dirty="0">
                  <a:latin typeface="宋体" panose="02010600030101010101" pitchFamily="2" charset="-122"/>
                  <a:cs typeface="Times New Roman" panose="02020603050405020304" pitchFamily="18" charset="0"/>
                </a:endParaRPr>
              </a:p>
            </p:txBody>
          </p:sp>
          <p:cxnSp>
            <p:nvCxnSpPr>
              <p:cNvPr id="127" name="直接连接符 126">
                <a:extLst>
                  <a:ext uri="{FF2B5EF4-FFF2-40B4-BE49-F238E27FC236}">
                    <a16:creationId xmlns:a16="http://schemas.microsoft.com/office/drawing/2014/main" id="{05C41987-6CBE-415E-9183-C4C1AD046981}"/>
                  </a:ext>
                </a:extLst>
              </p:cNvPr>
              <p:cNvCxnSpPr>
                <a:cxnSpLocks/>
              </p:cNvCxnSpPr>
              <p:nvPr/>
            </p:nvCxnSpPr>
            <p:spPr>
              <a:xfrm flipH="1">
                <a:off x="29196670" y="7346384"/>
                <a:ext cx="37013" cy="8539733"/>
              </a:xfrm>
              <a:prstGeom prst="line">
                <a:avLst/>
              </a:prstGeom>
              <a:ln w="88900"/>
            </p:spPr>
            <p:style>
              <a:lnRef idx="1">
                <a:schemeClr val="accent1"/>
              </a:lnRef>
              <a:fillRef idx="0">
                <a:schemeClr val="accent1"/>
              </a:fillRef>
              <a:effectRef idx="0">
                <a:schemeClr val="accent1"/>
              </a:effectRef>
              <a:fontRef idx="minor">
                <a:schemeClr val="tx1"/>
              </a:fontRef>
            </p:style>
          </p:cxnSp>
          <p:cxnSp>
            <p:nvCxnSpPr>
              <p:cNvPr id="128" name="直接连接符 127">
                <a:extLst>
                  <a:ext uri="{FF2B5EF4-FFF2-40B4-BE49-F238E27FC236}">
                    <a16:creationId xmlns:a16="http://schemas.microsoft.com/office/drawing/2014/main" id="{ACED97B6-22FC-4DF6-9D49-9529F757624A}"/>
                  </a:ext>
                </a:extLst>
              </p:cNvPr>
              <p:cNvCxnSpPr/>
              <p:nvPr/>
            </p:nvCxnSpPr>
            <p:spPr>
              <a:xfrm>
                <a:off x="15264667" y="7201974"/>
                <a:ext cx="28311" cy="8696453"/>
              </a:xfrm>
              <a:prstGeom prst="line">
                <a:avLst/>
              </a:prstGeom>
              <a:ln w="88900"/>
            </p:spPr>
            <p:style>
              <a:lnRef idx="1">
                <a:schemeClr val="accent1"/>
              </a:lnRef>
              <a:fillRef idx="0">
                <a:schemeClr val="accent1"/>
              </a:fillRef>
              <a:effectRef idx="0">
                <a:schemeClr val="accent1"/>
              </a:effectRef>
              <a:fontRef idx="minor">
                <a:schemeClr val="tx1"/>
              </a:fontRef>
            </p:style>
          </p:cxnSp>
        </p:grpSp>
        <p:cxnSp>
          <p:nvCxnSpPr>
            <p:cNvPr id="125" name="直接连接符 124">
              <a:extLst>
                <a:ext uri="{FF2B5EF4-FFF2-40B4-BE49-F238E27FC236}">
                  <a16:creationId xmlns:a16="http://schemas.microsoft.com/office/drawing/2014/main" id="{158EAA30-4104-4350-AD66-08BAC55B7F61}"/>
                </a:ext>
              </a:extLst>
            </p:cNvPr>
            <p:cNvCxnSpPr>
              <a:cxnSpLocks/>
            </p:cNvCxnSpPr>
            <p:nvPr/>
          </p:nvCxnSpPr>
          <p:spPr>
            <a:xfrm flipH="1" flipV="1">
              <a:off x="15279870" y="15886116"/>
              <a:ext cx="13941743" cy="14827"/>
            </a:xfrm>
            <a:prstGeom prst="line">
              <a:avLst/>
            </a:prstGeom>
            <a:ln w="88900"/>
          </p:spPr>
          <p:style>
            <a:lnRef idx="1">
              <a:schemeClr val="accent1"/>
            </a:lnRef>
            <a:fillRef idx="0">
              <a:schemeClr val="accent1"/>
            </a:fillRef>
            <a:effectRef idx="0">
              <a:schemeClr val="accent1"/>
            </a:effectRef>
            <a:fontRef idx="minor">
              <a:schemeClr val="tx1"/>
            </a:fontRef>
          </p:style>
        </p:cxnSp>
      </p:grpSp>
      <p:grpSp>
        <p:nvGrpSpPr>
          <p:cNvPr id="129" name="组合 128">
            <a:extLst>
              <a:ext uri="{FF2B5EF4-FFF2-40B4-BE49-F238E27FC236}">
                <a16:creationId xmlns:a16="http://schemas.microsoft.com/office/drawing/2014/main" id="{18B71D55-AEF8-4847-A27B-244058EA08A0}"/>
              </a:ext>
            </a:extLst>
          </p:cNvPr>
          <p:cNvGrpSpPr/>
          <p:nvPr/>
        </p:nvGrpSpPr>
        <p:grpSpPr>
          <a:xfrm>
            <a:off x="759477" y="38058547"/>
            <a:ext cx="28617627" cy="3008085"/>
            <a:chOff x="15249524" y="6514941"/>
            <a:chExt cx="14000400" cy="9519112"/>
          </a:xfrm>
        </p:grpSpPr>
        <p:grpSp>
          <p:nvGrpSpPr>
            <p:cNvPr id="130" name="组合 129">
              <a:extLst>
                <a:ext uri="{FF2B5EF4-FFF2-40B4-BE49-F238E27FC236}">
                  <a16:creationId xmlns:a16="http://schemas.microsoft.com/office/drawing/2014/main" id="{FC26C638-F427-4149-8C32-2D2DB996C7FE}"/>
                </a:ext>
              </a:extLst>
            </p:cNvPr>
            <p:cNvGrpSpPr/>
            <p:nvPr/>
          </p:nvGrpSpPr>
          <p:grpSpPr>
            <a:xfrm>
              <a:off x="15249524" y="6514941"/>
              <a:ext cx="14000400" cy="9519112"/>
              <a:chOff x="15249524" y="6514941"/>
              <a:chExt cx="14000400" cy="9519112"/>
            </a:xfrm>
          </p:grpSpPr>
          <p:sp>
            <p:nvSpPr>
              <p:cNvPr id="132" name="矩形 131">
                <a:extLst>
                  <a:ext uri="{FF2B5EF4-FFF2-40B4-BE49-F238E27FC236}">
                    <a16:creationId xmlns:a16="http://schemas.microsoft.com/office/drawing/2014/main" id="{8E412B88-709B-465F-B865-F7578CF22D96}"/>
                  </a:ext>
                </a:extLst>
              </p:cNvPr>
              <p:cNvSpPr/>
              <p:nvPr/>
            </p:nvSpPr>
            <p:spPr>
              <a:xfrm>
                <a:off x="15249524" y="6514941"/>
                <a:ext cx="14000400" cy="24493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5400" b="1" dirty="0">
                    <a:latin typeface="宋体" panose="02010600030101010101" pitchFamily="2" charset="-122"/>
                    <a:cs typeface="Times New Roman" panose="02020603050405020304" pitchFamily="18" charset="0"/>
                  </a:rPr>
                  <a:t>CONCLUSION</a:t>
                </a:r>
                <a:endParaRPr lang="zh-CN" altLang="en-US" sz="5400" b="1" dirty="0">
                  <a:latin typeface="宋体" panose="02010600030101010101" pitchFamily="2" charset="-122"/>
                  <a:cs typeface="Times New Roman" panose="02020603050405020304" pitchFamily="18" charset="0"/>
                </a:endParaRPr>
              </a:p>
            </p:txBody>
          </p:sp>
          <p:cxnSp>
            <p:nvCxnSpPr>
              <p:cNvPr id="133" name="直接连接符 132">
                <a:extLst>
                  <a:ext uri="{FF2B5EF4-FFF2-40B4-BE49-F238E27FC236}">
                    <a16:creationId xmlns:a16="http://schemas.microsoft.com/office/drawing/2014/main" id="{A18943B3-385C-40FC-A2C5-758CB1F30D70}"/>
                  </a:ext>
                </a:extLst>
              </p:cNvPr>
              <p:cNvCxnSpPr>
                <a:cxnSpLocks/>
              </p:cNvCxnSpPr>
              <p:nvPr/>
            </p:nvCxnSpPr>
            <p:spPr>
              <a:xfrm flipH="1">
                <a:off x="29223673" y="8964271"/>
                <a:ext cx="11469" cy="7069782"/>
              </a:xfrm>
              <a:prstGeom prst="line">
                <a:avLst/>
              </a:prstGeom>
              <a:ln w="88900"/>
            </p:spPr>
            <p:style>
              <a:lnRef idx="1">
                <a:schemeClr val="accent1"/>
              </a:lnRef>
              <a:fillRef idx="0">
                <a:schemeClr val="accent1"/>
              </a:fillRef>
              <a:effectRef idx="0">
                <a:schemeClr val="accent1"/>
              </a:effectRef>
              <a:fontRef idx="minor">
                <a:schemeClr val="tx1"/>
              </a:fontRef>
            </p:style>
          </p:cxnSp>
          <p:cxnSp>
            <p:nvCxnSpPr>
              <p:cNvPr id="134" name="直接连接符 133">
                <a:extLst>
                  <a:ext uri="{FF2B5EF4-FFF2-40B4-BE49-F238E27FC236}">
                    <a16:creationId xmlns:a16="http://schemas.microsoft.com/office/drawing/2014/main" id="{B0ACCA59-E17B-4004-B6BA-46F8AEBB8196}"/>
                  </a:ext>
                </a:extLst>
              </p:cNvPr>
              <p:cNvCxnSpPr>
                <a:cxnSpLocks/>
              </p:cNvCxnSpPr>
              <p:nvPr/>
            </p:nvCxnSpPr>
            <p:spPr>
              <a:xfrm>
                <a:off x="15268620" y="8927132"/>
                <a:ext cx="11250" cy="7106921"/>
              </a:xfrm>
              <a:prstGeom prst="line">
                <a:avLst/>
              </a:prstGeom>
              <a:ln w="88900"/>
            </p:spPr>
            <p:style>
              <a:lnRef idx="1">
                <a:schemeClr val="accent1"/>
              </a:lnRef>
              <a:fillRef idx="0">
                <a:schemeClr val="accent1"/>
              </a:fillRef>
              <a:effectRef idx="0">
                <a:schemeClr val="accent1"/>
              </a:effectRef>
              <a:fontRef idx="minor">
                <a:schemeClr val="tx1"/>
              </a:fontRef>
            </p:style>
          </p:cxnSp>
        </p:grpSp>
        <p:cxnSp>
          <p:nvCxnSpPr>
            <p:cNvPr id="131" name="直接连接符 130">
              <a:extLst>
                <a:ext uri="{FF2B5EF4-FFF2-40B4-BE49-F238E27FC236}">
                  <a16:creationId xmlns:a16="http://schemas.microsoft.com/office/drawing/2014/main" id="{640C4118-08BC-4B3C-99A7-B2517AA497BF}"/>
                </a:ext>
              </a:extLst>
            </p:cNvPr>
            <p:cNvCxnSpPr>
              <a:cxnSpLocks/>
            </p:cNvCxnSpPr>
            <p:nvPr/>
          </p:nvCxnSpPr>
          <p:spPr>
            <a:xfrm flipH="1" flipV="1">
              <a:off x="15279870" y="15886116"/>
              <a:ext cx="13941743" cy="14827"/>
            </a:xfrm>
            <a:prstGeom prst="line">
              <a:avLst/>
            </a:prstGeom>
            <a:ln w="88900"/>
          </p:spPr>
          <p:style>
            <a:lnRef idx="1">
              <a:schemeClr val="accent1"/>
            </a:lnRef>
            <a:fillRef idx="0">
              <a:schemeClr val="accent1"/>
            </a:fillRef>
            <a:effectRef idx="0">
              <a:schemeClr val="accent1"/>
            </a:effectRef>
            <a:fontRef idx="minor">
              <a:schemeClr val="tx1"/>
            </a:fontRef>
          </p:style>
        </p:cxnSp>
      </p:grpSp>
      <p:sp>
        <p:nvSpPr>
          <p:cNvPr id="135" name="Rectangle 26">
            <a:extLst>
              <a:ext uri="{FF2B5EF4-FFF2-40B4-BE49-F238E27FC236}">
                <a16:creationId xmlns:a16="http://schemas.microsoft.com/office/drawing/2014/main" id="{225A9F9C-8707-4314-A968-A026B2137AA3}"/>
              </a:ext>
            </a:extLst>
          </p:cNvPr>
          <p:cNvSpPr>
            <a:spLocks noChangeArrowheads="1"/>
          </p:cNvSpPr>
          <p:nvPr/>
        </p:nvSpPr>
        <p:spPr bwMode="auto">
          <a:xfrm>
            <a:off x="16978409" y="26935032"/>
            <a:ext cx="962130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lvl1pPr indent="128905"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algn="ctr" defTabSz="914400" eaLnBrk="1" hangingPunct="1"/>
            <a:r>
              <a:rPr lang="en-US" altLang="zh-CN" sz="2800" dirty="0">
                <a:latin typeface="楷体" panose="02010609060101010101" pitchFamily="49" charset="-122"/>
                <a:ea typeface="楷体" panose="02010609060101010101" pitchFamily="49" charset="-122"/>
                <a:cs typeface="Times New Roman" panose="02020603050405020304" pitchFamily="18" charset="0"/>
              </a:rPr>
              <a:t>Fig.3 </a:t>
            </a:r>
            <a:r>
              <a:rPr lang="en-US" altLang="zh-CN" sz="2800" dirty="0">
                <a:latin typeface="Times New Roman" panose="02020603050405020304" pitchFamily="18" charset="0"/>
                <a:ea typeface="楷体" panose="02010609060101010101" pitchFamily="49" charset="-122"/>
                <a:cs typeface="Times New Roman" panose="02020603050405020304" pitchFamily="18" charset="0"/>
              </a:rPr>
              <a:t>Schematic diagram of front flat and rear convex lens</a:t>
            </a:r>
          </a:p>
        </p:txBody>
      </p:sp>
      <p:sp>
        <p:nvSpPr>
          <p:cNvPr id="138" name="Rectangle 26">
            <a:extLst>
              <a:ext uri="{FF2B5EF4-FFF2-40B4-BE49-F238E27FC236}">
                <a16:creationId xmlns:a16="http://schemas.microsoft.com/office/drawing/2014/main" id="{965D14CD-0231-486E-9ADB-A177D62E5F10}"/>
              </a:ext>
            </a:extLst>
          </p:cNvPr>
          <p:cNvSpPr>
            <a:spLocks noChangeArrowheads="1"/>
          </p:cNvSpPr>
          <p:nvPr/>
        </p:nvSpPr>
        <p:spPr bwMode="auto">
          <a:xfrm>
            <a:off x="1661825" y="26741495"/>
            <a:ext cx="714611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lvl1pPr indent="128905"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algn="ctr" defTabSz="914400" eaLnBrk="1" hangingPunct="1"/>
            <a:r>
              <a:rPr lang="en-US" altLang="zh-CN" sz="2800" dirty="0">
                <a:latin typeface="楷体" panose="02010609060101010101" pitchFamily="49" charset="-122"/>
                <a:ea typeface="楷体" panose="02010609060101010101" pitchFamily="49" charset="-122"/>
                <a:cs typeface="Times New Roman" panose="02020603050405020304" pitchFamily="18" charset="0"/>
              </a:rPr>
              <a:t>Fig.2 </a:t>
            </a:r>
            <a:r>
              <a:rPr lang="en-US" altLang="zh-CN" sz="2800" dirty="0">
                <a:latin typeface="Times New Roman" panose="02020603050405020304" pitchFamily="18" charset="0"/>
                <a:ea typeface="楷体" panose="02010609060101010101" pitchFamily="49" charset="-122"/>
                <a:cs typeface="Times New Roman" panose="02020603050405020304" pitchFamily="18" charset="0"/>
              </a:rPr>
              <a:t>Conical horn antenna structure diagram</a:t>
            </a:r>
          </a:p>
        </p:txBody>
      </p:sp>
      <p:sp>
        <p:nvSpPr>
          <p:cNvPr id="143" name="Rectangle 21">
            <a:extLst>
              <a:ext uri="{FF2B5EF4-FFF2-40B4-BE49-F238E27FC236}">
                <a16:creationId xmlns:a16="http://schemas.microsoft.com/office/drawing/2014/main" id="{8BA4D76B-BBB1-4FCE-9678-CEC46BB8391E}"/>
              </a:ext>
            </a:extLst>
          </p:cNvPr>
          <p:cNvSpPr>
            <a:spLocks noChangeArrowheads="1"/>
          </p:cNvSpPr>
          <p:nvPr/>
        </p:nvSpPr>
        <p:spPr bwMode="auto">
          <a:xfrm>
            <a:off x="1716529" y="24961519"/>
            <a:ext cx="6260047" cy="523220"/>
          </a:xfrm>
          <a:prstGeom prst="rect">
            <a:avLst/>
          </a:prstGeom>
          <a:noFill/>
          <a:ln w="9525">
            <a:noFill/>
            <a:miter lim="800000"/>
          </a:ln>
          <a:effectLst/>
        </p:spPr>
        <p:txBody>
          <a:bodyPr vert="horz" wrap="none" lIns="91440" tIns="45720" rIns="91440" bIns="45720" numCol="1" anchor="ctr" anchorCtr="0" compatLnSpc="1">
            <a:spAutoFit/>
          </a:bodyPr>
          <a:lstStyle/>
          <a:p>
            <a:pPr lvl="0" algn="ctr" defTabSz="914400" fontAlgn="base">
              <a:spcBef>
                <a:spcPct val="0"/>
              </a:spcBef>
              <a:spcAft>
                <a:spcPct val="0"/>
              </a:spcAft>
            </a:pPr>
            <a:r>
              <a:rPr kumimoji="0" lang="en-US" altLang="zh-CN" sz="28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 </a:t>
            </a:r>
            <a:r>
              <a:rPr lang="en-US" altLang="zh-CN" sz="2800" dirty="0">
                <a:latin typeface="楷体" panose="02010609060101010101" pitchFamily="49" charset="-122"/>
                <a:ea typeface="楷体" panose="02010609060101010101" pitchFamily="49" charset="-122"/>
                <a:cs typeface="Times New Roman" panose="02020603050405020304" pitchFamily="18" charset="0"/>
              </a:rPr>
              <a:t>the basic conical horn antenna </a:t>
            </a:r>
          </a:p>
        </p:txBody>
      </p:sp>
      <p:sp>
        <p:nvSpPr>
          <p:cNvPr id="144" name="Rectangle 21">
            <a:extLst>
              <a:ext uri="{FF2B5EF4-FFF2-40B4-BE49-F238E27FC236}">
                <a16:creationId xmlns:a16="http://schemas.microsoft.com/office/drawing/2014/main" id="{0D17CEB4-0BBF-418C-81A3-17A972E8AEDB}"/>
              </a:ext>
            </a:extLst>
          </p:cNvPr>
          <p:cNvSpPr>
            <a:spLocks noChangeArrowheads="1"/>
          </p:cNvSpPr>
          <p:nvPr/>
        </p:nvSpPr>
        <p:spPr bwMode="auto">
          <a:xfrm>
            <a:off x="1550928" y="25462349"/>
            <a:ext cx="9347432" cy="523220"/>
          </a:xfrm>
          <a:prstGeom prst="rect">
            <a:avLst/>
          </a:prstGeom>
          <a:noFill/>
          <a:ln w="9525">
            <a:noFill/>
            <a:miter lim="800000"/>
          </a:ln>
          <a:effectLst/>
        </p:spPr>
        <p:txBody>
          <a:bodyPr vert="horz" wrap="none" lIns="91440" tIns="45720" rIns="91440" bIns="45720" numCol="1" anchor="ctr" anchorCtr="0" compatLnSpc="1">
            <a:spAutoFit/>
          </a:bodyPr>
          <a:lstStyle/>
          <a:p>
            <a:pPr lvl="0" algn="ctr" defTabSz="914400" fontAlgn="base">
              <a:spcBef>
                <a:spcPct val="0"/>
              </a:spcBef>
              <a:spcAft>
                <a:spcPct val="0"/>
              </a:spcAft>
            </a:pPr>
            <a:r>
              <a:rPr kumimoji="0" lang="en-US" altLang="zh-CN" sz="28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 </a:t>
            </a:r>
            <a:r>
              <a:rPr lang="en-US" altLang="zh-CN" sz="2800" dirty="0">
                <a:latin typeface="Times New Roman" panose="02020603050405020304" pitchFamily="18" charset="0"/>
                <a:ea typeface="楷体" panose="02010609060101010101" pitchFamily="49" charset="-122"/>
                <a:cs typeface="Times New Roman" panose="02020603050405020304" pitchFamily="18" charset="0"/>
              </a:rPr>
              <a:t>the circular waveguide with the middle matching structure</a:t>
            </a:r>
          </a:p>
        </p:txBody>
      </p:sp>
      <p:sp>
        <p:nvSpPr>
          <p:cNvPr id="145" name="Rectangle 21">
            <a:extLst>
              <a:ext uri="{FF2B5EF4-FFF2-40B4-BE49-F238E27FC236}">
                <a16:creationId xmlns:a16="http://schemas.microsoft.com/office/drawing/2014/main" id="{3E7E5C8D-78C0-4344-BA8C-657D5A9A4F55}"/>
              </a:ext>
            </a:extLst>
          </p:cNvPr>
          <p:cNvSpPr>
            <a:spLocks noChangeArrowheads="1"/>
          </p:cNvSpPr>
          <p:nvPr/>
        </p:nvSpPr>
        <p:spPr bwMode="auto">
          <a:xfrm>
            <a:off x="8378472" y="24956736"/>
            <a:ext cx="4203330" cy="523220"/>
          </a:xfrm>
          <a:prstGeom prst="rect">
            <a:avLst/>
          </a:prstGeom>
          <a:noFill/>
          <a:ln w="9525">
            <a:noFill/>
            <a:miter lim="800000"/>
          </a:ln>
          <a:effectLst/>
        </p:spPr>
        <p:txBody>
          <a:bodyPr vert="horz" wrap="none" lIns="91440" tIns="45720" rIns="91440" bIns="45720" numCol="1" anchor="ctr" anchorCtr="0" compatLnSpc="1">
            <a:spAutoFit/>
          </a:bodyPr>
          <a:lstStyle/>
          <a:p>
            <a:pPr lvl="0" algn="ctr" defTabSz="914400" fontAlgn="base">
              <a:spcBef>
                <a:spcPct val="0"/>
              </a:spcBef>
              <a:spcAft>
                <a:spcPct val="0"/>
              </a:spcAft>
            </a:pPr>
            <a:r>
              <a:rPr kumimoji="0" lang="en-US" altLang="zh-CN" sz="28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a:t>
            </a:r>
            <a:r>
              <a:rPr kumimoji="0" lang="en-US" altLang="zh-CN" sz="2800" b="0" i="0" u="none" strike="noStrike" cap="none" normalizeH="0" baseline="0" dirty="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楷体" panose="02010609060101010101" pitchFamily="49" charset="-122"/>
                <a:cs typeface="Times New Roman" panose="02020603050405020304" pitchFamily="18" charset="0"/>
              </a:rPr>
              <a:t>the larger horn diameter </a:t>
            </a:r>
          </a:p>
        </p:txBody>
      </p:sp>
      <p:pic>
        <p:nvPicPr>
          <p:cNvPr id="2" name="图片 1">
            <a:extLst>
              <a:ext uri="{FF2B5EF4-FFF2-40B4-BE49-F238E27FC236}">
                <a16:creationId xmlns:a16="http://schemas.microsoft.com/office/drawing/2014/main" id="{0760D17F-F2F9-43E1-9171-DCB47361827D}"/>
              </a:ext>
            </a:extLst>
          </p:cNvPr>
          <p:cNvPicPr>
            <a:picLocks noChangeAspect="1"/>
          </p:cNvPicPr>
          <p:nvPr/>
        </p:nvPicPr>
        <p:blipFill>
          <a:blip r:embed="rId3"/>
          <a:stretch>
            <a:fillRect/>
          </a:stretch>
        </p:blipFill>
        <p:spPr>
          <a:xfrm>
            <a:off x="16949582" y="7514382"/>
            <a:ext cx="11310411" cy="6526064"/>
          </a:xfrm>
          <a:prstGeom prst="rect">
            <a:avLst/>
          </a:prstGeom>
        </p:spPr>
      </p:pic>
      <p:sp>
        <p:nvSpPr>
          <p:cNvPr id="10" name="矩形 9">
            <a:extLst>
              <a:ext uri="{FF2B5EF4-FFF2-40B4-BE49-F238E27FC236}">
                <a16:creationId xmlns:a16="http://schemas.microsoft.com/office/drawing/2014/main" id="{F24276F6-C8BD-445B-B98A-FDA26192B8A1}"/>
              </a:ext>
            </a:extLst>
          </p:cNvPr>
          <p:cNvSpPr/>
          <p:nvPr/>
        </p:nvSpPr>
        <p:spPr>
          <a:xfrm>
            <a:off x="798510" y="7286635"/>
            <a:ext cx="13721363" cy="7471725"/>
          </a:xfrm>
          <a:prstGeom prst="rect">
            <a:avLst/>
          </a:prstGeom>
        </p:spPr>
        <p:txBody>
          <a:bodyPr wrap="square">
            <a:spAutoFit/>
          </a:bodyPr>
          <a:lstStyle/>
          <a:p>
            <a:pPr indent="720000" algn="just">
              <a:lnSpc>
                <a:spcPct val="150000"/>
              </a:lnSpc>
              <a:spcAft>
                <a:spcPts val="1000"/>
              </a:spcAft>
            </a:pPr>
            <a:r>
              <a:rPr lang="en-US" altLang="zh-CN" sz="3600" dirty="0">
                <a:latin typeface="Times New Roman" panose="02020603050405020304" pitchFamily="18" charset="0"/>
                <a:cs typeface="Times New Roman" panose="02020603050405020304" pitchFamily="18" charset="0"/>
              </a:rPr>
              <a:t>This paper presents a design of mm-wave dielectric lens antenna for liquid level gauge radar. The antenna consists of a conical horn antenna, a planar convex dielectric lens and an intermediate matching structure. The simulation results show that the lens antenna has ideal gain and beam width, this feature can be further improved by changing the position of the feed. The millimeter-wave dielectric lens antenna designed for level gauge radar has a lens diameter of 73.1mm, a beam width of 3.7 degrees, and a gain of 31.3dBi, which can well meet the needs of mm-wave radar for narrow viewing Angle and long distance ranging. </a:t>
            </a:r>
            <a:endParaRPr lang="zh-CN" altLang="zh-CN" sz="3600" dirty="0">
              <a:latin typeface="Times New Roman" panose="02020603050405020304" pitchFamily="18" charset="0"/>
              <a:cs typeface="Times New Roman" panose="02020603050405020304" pitchFamily="18" charset="0"/>
            </a:endParaRPr>
          </a:p>
        </p:txBody>
      </p:sp>
      <p:sp>
        <p:nvSpPr>
          <p:cNvPr id="11" name="矩形 10">
            <a:extLst>
              <a:ext uri="{FF2B5EF4-FFF2-40B4-BE49-F238E27FC236}">
                <a16:creationId xmlns:a16="http://schemas.microsoft.com/office/drawing/2014/main" id="{B745D9C7-F00A-4B55-BC6F-8D4A2D715AB7}"/>
              </a:ext>
            </a:extLst>
          </p:cNvPr>
          <p:cNvSpPr/>
          <p:nvPr/>
        </p:nvSpPr>
        <p:spPr>
          <a:xfrm>
            <a:off x="-435101" y="2922184"/>
            <a:ext cx="31164059" cy="3216265"/>
          </a:xfrm>
          <a:prstGeom prst="rect">
            <a:avLst/>
          </a:prstGeom>
        </p:spPr>
        <p:txBody>
          <a:bodyPr wrap="square">
            <a:spAutoFit/>
          </a:bodyPr>
          <a:lstStyle/>
          <a:p>
            <a:pPr algn="ctr">
              <a:spcAft>
                <a:spcPts val="600"/>
              </a:spcAft>
            </a:pPr>
            <a:r>
              <a:rPr lang="en-US" altLang="zh-CN" sz="7200" b="1" dirty="0"/>
              <a:t>Design of  mm-Wave Dielectric Lens Antenna for Liquid Level Gauge Radar</a:t>
            </a:r>
          </a:p>
          <a:p>
            <a:pPr algn="ctr">
              <a:spcAft>
                <a:spcPts val="600"/>
              </a:spcAft>
            </a:pPr>
            <a:r>
              <a:rPr lang="en-US" altLang="zh-CN" sz="4400" dirty="0" err="1"/>
              <a:t>ChaoJie</a:t>
            </a:r>
            <a:r>
              <a:rPr lang="en-US" altLang="zh-CN" sz="4400" dirty="0"/>
              <a:t> Guo*, </a:t>
            </a:r>
            <a:r>
              <a:rPr lang="en-US" altLang="zh-CN" sz="4400" dirty="0" err="1"/>
              <a:t>JianZhong</a:t>
            </a:r>
            <a:r>
              <a:rPr lang="en-US" altLang="zh-CN" sz="4400" dirty="0"/>
              <a:t> Chen, Liang Li, Jia Chen</a:t>
            </a:r>
          </a:p>
          <a:p>
            <a:pPr algn="ctr">
              <a:spcAft>
                <a:spcPts val="600"/>
              </a:spcAft>
            </a:pPr>
            <a:r>
              <a:rPr lang="en-US" altLang="zh-CN" sz="3600" dirty="0">
                <a:latin typeface="Times New Roman" panose="02020603050405020304" pitchFamily="18" charset="0"/>
                <a:ea typeface="宋体" panose="02010600030101010101" pitchFamily="2" charset="-122"/>
                <a:cs typeface="Times New Roman" panose="02020603050405020304" pitchFamily="18" charset="0"/>
              </a:rPr>
              <a:t>National Key Laboratory of Science and Technology on Antennas and Microwaves,</a:t>
            </a:r>
            <a:r>
              <a:rPr lang="zh-CN" altLang="en-US" sz="3600"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3600" dirty="0" err="1">
                <a:latin typeface="Times New Roman" panose="02020603050405020304" pitchFamily="18" charset="0"/>
                <a:ea typeface="宋体" panose="02010600030101010101" pitchFamily="2" charset="-122"/>
                <a:cs typeface="Times New Roman" panose="02020603050405020304" pitchFamily="18" charset="0"/>
              </a:rPr>
              <a:t>Xidian</a:t>
            </a:r>
            <a:r>
              <a:rPr lang="en-US" altLang="zh-CN" sz="3600" dirty="0">
                <a:latin typeface="Times New Roman" panose="02020603050405020304" pitchFamily="18" charset="0"/>
                <a:ea typeface="宋体" panose="02010600030101010101" pitchFamily="2" charset="-122"/>
                <a:cs typeface="Times New Roman" panose="02020603050405020304" pitchFamily="18" charset="0"/>
              </a:rPr>
              <a:t> University, Xi’an, Shaanxi, China</a:t>
            </a:r>
          </a:p>
          <a:p>
            <a:pPr algn="ctr">
              <a:spcAft>
                <a:spcPts val="600"/>
              </a:spcAft>
            </a:pPr>
            <a:r>
              <a:rPr lang="en-US" altLang="zh-CN" sz="3600" dirty="0">
                <a:latin typeface="Times New Roman" panose="02020603050405020304" pitchFamily="18" charset="0"/>
                <a:cs typeface="Times New Roman" panose="02020603050405020304" pitchFamily="18" charset="0"/>
              </a:rPr>
              <a:t>*</a:t>
            </a:r>
            <a:r>
              <a:rPr lang="en-US" altLang="zh-CN" sz="3600" i="1" dirty="0">
                <a:solidFill>
                  <a:srgbClr val="002060"/>
                </a:solidFill>
                <a:latin typeface="Times New Roman" panose="02020603050405020304" pitchFamily="18" charset="0"/>
                <a:cs typeface="Times New Roman" panose="02020603050405020304" pitchFamily="18" charset="0"/>
              </a:rPr>
              <a:t>E-mail: 18838963933@163.com</a:t>
            </a:r>
            <a:endParaRPr lang="zh-CN" altLang="en-US" sz="3600" b="1" dirty="0">
              <a:solidFill>
                <a:srgbClr val="002060"/>
              </a:solidFill>
              <a:latin typeface="Times New Roman" panose="02020603050405020304" pitchFamily="18" charset="0"/>
              <a:cs typeface="Times New Roman" panose="02020603050405020304" pitchFamily="18" charset="0"/>
            </a:endParaRPr>
          </a:p>
        </p:txBody>
      </p:sp>
      <p:pic>
        <p:nvPicPr>
          <p:cNvPr id="2240" name="Picture 192">
            <a:extLst>
              <a:ext uri="{FF2B5EF4-FFF2-40B4-BE49-F238E27FC236}">
                <a16:creationId xmlns:a16="http://schemas.microsoft.com/office/drawing/2014/main" id="{7B5D62CA-EA3D-4732-8E60-886130FC5E9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32738" y="30877626"/>
            <a:ext cx="7520505" cy="5034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41" name="Picture 193">
            <a:extLst>
              <a:ext uri="{FF2B5EF4-FFF2-40B4-BE49-F238E27FC236}">
                <a16:creationId xmlns:a16="http://schemas.microsoft.com/office/drawing/2014/main" id="{B6878C77-0EB6-4368-A35A-E65C4362B22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520458" y="30792161"/>
            <a:ext cx="7228549" cy="5085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95">
            <a:extLst>
              <a:ext uri="{FF2B5EF4-FFF2-40B4-BE49-F238E27FC236}">
                <a16:creationId xmlns:a16="http://schemas.microsoft.com/office/drawing/2014/main" id="{9A9ECCEA-BBD1-4D4D-A450-D099855EE210}"/>
              </a:ext>
            </a:extLst>
          </p:cNvPr>
          <p:cNvSpPr>
            <a:spLocks noChangeArrowheads="1"/>
          </p:cNvSpPr>
          <p:nvPr/>
        </p:nvSpPr>
        <p:spPr bwMode="auto">
          <a:xfrm>
            <a:off x="8476122" y="8258266"/>
            <a:ext cx="303879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0" name="对象 19">
            <a:extLst>
              <a:ext uri="{FF2B5EF4-FFF2-40B4-BE49-F238E27FC236}">
                <a16:creationId xmlns:a16="http://schemas.microsoft.com/office/drawing/2014/main" id="{5C681423-6DB7-4EC6-8F67-2DA23F957040}"/>
              </a:ext>
            </a:extLst>
          </p:cNvPr>
          <p:cNvGraphicFramePr>
            <a:graphicFrameLocks noChangeAspect="1"/>
          </p:cNvGraphicFramePr>
          <p:nvPr>
            <p:extLst>
              <p:ext uri="{D42A27DB-BD31-4B8C-83A1-F6EECF244321}">
                <p14:modId xmlns:p14="http://schemas.microsoft.com/office/powerpoint/2010/main" val="948555370"/>
              </p:ext>
            </p:extLst>
          </p:nvPr>
        </p:nvGraphicFramePr>
        <p:xfrm>
          <a:off x="21789062" y="30778719"/>
          <a:ext cx="6949233" cy="5034649"/>
        </p:xfrm>
        <a:graphic>
          <a:graphicData uri="http://schemas.openxmlformats.org/presentationml/2006/ole">
            <mc:AlternateContent xmlns:mc="http://schemas.openxmlformats.org/markup-compatibility/2006">
              <mc:Choice xmlns:v="urn:schemas-microsoft-com:vml" Requires="v">
                <p:oleObj spid="_x0000_s2299" name="Visio" r:id="rId6" imgW="6143658" imgH="4467199" progId="Visio.Drawing.15">
                  <p:embed/>
                </p:oleObj>
              </mc:Choice>
              <mc:Fallback>
                <p:oleObj name="Visio" r:id="rId6" imgW="6143658" imgH="4467199" progId="Visio.Drawing.15">
                  <p:embed/>
                  <p:pic>
                    <p:nvPicPr>
                      <p:cNvPr id="0" name="Object 19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789062" y="30778719"/>
                        <a:ext cx="6949233" cy="5034649"/>
                      </a:xfrm>
                      <a:prstGeom prst="rect">
                        <a:avLst/>
                      </a:prstGeom>
                      <a:noFill/>
                    </p:spPr>
                  </p:pic>
                </p:oleObj>
              </mc:Fallback>
            </mc:AlternateContent>
          </a:graphicData>
        </a:graphic>
      </p:graphicFrame>
      <p:pic>
        <p:nvPicPr>
          <p:cNvPr id="2244" name="Picture 196">
            <a:extLst>
              <a:ext uri="{FF2B5EF4-FFF2-40B4-BE49-F238E27FC236}">
                <a16:creationId xmlns:a16="http://schemas.microsoft.com/office/drawing/2014/main" id="{C4BF0B3F-93D1-4C6E-817C-106C16B3456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72754" y="17488541"/>
            <a:ext cx="7478141" cy="7329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45" name="Picture 197">
            <a:extLst>
              <a:ext uri="{FF2B5EF4-FFF2-40B4-BE49-F238E27FC236}">
                <a16:creationId xmlns:a16="http://schemas.microsoft.com/office/drawing/2014/main" id="{B447971A-EFE5-4429-9169-4799A91F512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940878" y="16820165"/>
            <a:ext cx="9374950" cy="8044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矩形 20">
            <a:extLst>
              <a:ext uri="{FF2B5EF4-FFF2-40B4-BE49-F238E27FC236}">
                <a16:creationId xmlns:a16="http://schemas.microsoft.com/office/drawing/2014/main" id="{9046789B-14B7-4C79-B818-1B28CBA8B29B}"/>
              </a:ext>
            </a:extLst>
          </p:cNvPr>
          <p:cNvSpPr/>
          <p:nvPr/>
        </p:nvSpPr>
        <p:spPr>
          <a:xfrm>
            <a:off x="4032722" y="834876"/>
            <a:ext cx="15625736" cy="1323439"/>
          </a:xfrm>
          <a:prstGeom prst="rect">
            <a:avLst/>
          </a:prstGeom>
        </p:spPr>
        <p:txBody>
          <a:bodyPr wrap="square">
            <a:spAutoFit/>
          </a:bodyPr>
          <a:lstStyle/>
          <a:p>
            <a:pPr algn="ctr"/>
            <a:r>
              <a:rPr lang="en-US" altLang="zh-CN" sz="4000" b="1" dirty="0">
                <a:solidFill>
                  <a:schemeClr val="tx2">
                    <a:lumMod val="75000"/>
                  </a:schemeClr>
                </a:solidFill>
                <a:latin typeface="黑体" panose="02010609060101010101" pitchFamily="2" charset="-122"/>
                <a:ea typeface="黑体" panose="02010609060101010101" pitchFamily="2" charset="-122"/>
                <a:cs typeface="Times New Roman" panose="02020603050405020304" pitchFamily="18" charset="0"/>
              </a:rPr>
              <a:t>2021 IEEE 4th International Conference on Electronic</a:t>
            </a:r>
          </a:p>
          <a:p>
            <a:pPr algn="ctr"/>
            <a:r>
              <a:rPr lang="en-US" altLang="zh-CN" sz="4000" b="1" dirty="0">
                <a:solidFill>
                  <a:schemeClr val="tx2">
                    <a:lumMod val="75000"/>
                  </a:schemeClr>
                </a:solidFill>
                <a:latin typeface="黑体" panose="02010609060101010101" pitchFamily="2" charset="-122"/>
                <a:ea typeface="黑体" panose="02010609060101010101" pitchFamily="2" charset="-122"/>
                <a:cs typeface="Times New Roman" panose="02020603050405020304" pitchFamily="18" charset="0"/>
              </a:rPr>
              <a:t>Information and Communication Technology</a:t>
            </a:r>
            <a:endParaRPr lang="zh-CN" altLang="en-US" sz="4000" b="1" dirty="0">
              <a:solidFill>
                <a:schemeClr val="tx2">
                  <a:lumMod val="75000"/>
                </a:schemeClr>
              </a:solidFill>
              <a:latin typeface="黑体" panose="02010609060101010101" pitchFamily="2" charset="-122"/>
              <a:ea typeface="黑体" panose="02010609060101010101" pitchFamily="2" charset="-122"/>
              <a:cs typeface="Times New Roman" panose="02020603050405020304" pitchFamily="18" charset="0"/>
            </a:endParaRPr>
          </a:p>
        </p:txBody>
      </p:sp>
      <p:pic>
        <p:nvPicPr>
          <p:cNvPr id="24" name="图片 23">
            <a:extLst>
              <a:ext uri="{FF2B5EF4-FFF2-40B4-BE49-F238E27FC236}">
                <a16:creationId xmlns:a16="http://schemas.microsoft.com/office/drawing/2014/main" id="{E4CB9564-E068-469E-8FB8-47124C516EA1}"/>
              </a:ext>
            </a:extLst>
          </p:cNvPr>
          <p:cNvPicPr>
            <a:picLocks noChangeAspect="1"/>
          </p:cNvPicPr>
          <p:nvPr/>
        </p:nvPicPr>
        <p:blipFill>
          <a:blip r:embed="rId10"/>
          <a:stretch>
            <a:fillRect/>
          </a:stretch>
        </p:blipFill>
        <p:spPr>
          <a:xfrm>
            <a:off x="0" y="389925"/>
            <a:ext cx="4846553" cy="2092714"/>
          </a:xfrm>
          <a:prstGeom prst="rect">
            <a:avLst/>
          </a:prstGeom>
        </p:spPr>
      </p:pic>
      <p:pic>
        <p:nvPicPr>
          <p:cNvPr id="26" name="图片 25">
            <a:extLst>
              <a:ext uri="{FF2B5EF4-FFF2-40B4-BE49-F238E27FC236}">
                <a16:creationId xmlns:a16="http://schemas.microsoft.com/office/drawing/2014/main" id="{3309EF51-086E-48FC-AE23-9FBAD6D6517F}"/>
              </a:ext>
            </a:extLst>
          </p:cNvPr>
          <p:cNvPicPr>
            <a:picLocks noChangeAspect="1"/>
          </p:cNvPicPr>
          <p:nvPr/>
        </p:nvPicPr>
        <p:blipFill>
          <a:blip r:embed="rId11"/>
          <a:stretch>
            <a:fillRect/>
          </a:stretch>
        </p:blipFill>
        <p:spPr>
          <a:xfrm>
            <a:off x="21225304" y="330320"/>
            <a:ext cx="8458351" cy="2279200"/>
          </a:xfrm>
          <a:prstGeom prst="rect">
            <a:avLst/>
          </a:prstGeom>
        </p:spPr>
      </p:pic>
      <p:pic>
        <p:nvPicPr>
          <p:cNvPr id="30" name="图片 29">
            <a:extLst>
              <a:ext uri="{FF2B5EF4-FFF2-40B4-BE49-F238E27FC236}">
                <a16:creationId xmlns:a16="http://schemas.microsoft.com/office/drawing/2014/main" id="{655582B9-6F81-43BA-AC23-502C75E60CA9}"/>
              </a:ext>
            </a:extLst>
          </p:cNvPr>
          <p:cNvPicPr>
            <a:picLocks noChangeAspect="1"/>
          </p:cNvPicPr>
          <p:nvPr/>
        </p:nvPicPr>
        <p:blipFill rotWithShape="1">
          <a:blip r:embed="rId12" cstate="print">
            <a:extLst>
              <a:ext uri="{28A0092B-C50C-407E-A947-70E740481C1C}">
                <a14:useLocalDpi xmlns:a14="http://schemas.microsoft.com/office/drawing/2010/main" val="0"/>
              </a:ext>
            </a:extLst>
          </a:blip>
          <a:srcRect l="4968" t="9210" r="3413" b="6717"/>
          <a:stretch/>
        </p:blipFill>
        <p:spPr>
          <a:xfrm rot="10800000">
            <a:off x="1391384" y="31411635"/>
            <a:ext cx="5095198" cy="3506649"/>
          </a:xfrm>
          <a:prstGeom prst="rect">
            <a:avLst/>
          </a:prstGeom>
        </p:spPr>
      </p:pic>
      <p:graphicFrame>
        <p:nvGraphicFramePr>
          <p:cNvPr id="3" name="对象 2">
            <a:extLst>
              <a:ext uri="{FF2B5EF4-FFF2-40B4-BE49-F238E27FC236}">
                <a16:creationId xmlns:a16="http://schemas.microsoft.com/office/drawing/2014/main" id="{BDB8D7B9-3946-44BC-98E6-A19867816DF8}"/>
              </a:ext>
            </a:extLst>
          </p:cNvPr>
          <p:cNvGraphicFramePr>
            <a:graphicFrameLocks noChangeAspect="1"/>
          </p:cNvGraphicFramePr>
          <p:nvPr>
            <p:extLst>
              <p:ext uri="{D42A27DB-BD31-4B8C-83A1-F6EECF244321}">
                <p14:modId xmlns:p14="http://schemas.microsoft.com/office/powerpoint/2010/main" val="1403656270"/>
              </p:ext>
            </p:extLst>
          </p:nvPr>
        </p:nvGraphicFramePr>
        <p:xfrm>
          <a:off x="11553982" y="19521812"/>
          <a:ext cx="4498470" cy="1612659"/>
        </p:xfrm>
        <a:graphic>
          <a:graphicData uri="http://schemas.openxmlformats.org/presentationml/2006/ole">
            <mc:AlternateContent xmlns:mc="http://schemas.openxmlformats.org/markup-compatibility/2006">
              <mc:Choice xmlns:v="urn:schemas-microsoft-com:vml" Requires="v">
                <p:oleObj spid="_x0000_s2300" name="Equation" r:id="rId13" imgW="1009366" imgH="361787" progId="Equation.DSMT4">
                  <p:embed/>
                </p:oleObj>
              </mc:Choice>
              <mc:Fallback>
                <p:oleObj name="Equation" r:id="rId13" imgW="1009366" imgH="361787" progId="Equation.DSMT4">
                  <p:embed/>
                  <p:pic>
                    <p:nvPicPr>
                      <p:cNvPr id="0" name=""/>
                      <p:cNvPicPr/>
                      <p:nvPr/>
                    </p:nvPicPr>
                    <p:blipFill>
                      <a:blip r:embed="rId14"/>
                      <a:stretch>
                        <a:fillRect/>
                      </a:stretch>
                    </p:blipFill>
                    <p:spPr>
                      <a:xfrm>
                        <a:off x="11553982" y="19521812"/>
                        <a:ext cx="4498470" cy="1612659"/>
                      </a:xfrm>
                      <a:prstGeom prst="rect">
                        <a:avLst/>
                      </a:prstGeom>
                    </p:spPr>
                  </p:pic>
                </p:oleObj>
              </mc:Fallback>
            </mc:AlternateContent>
          </a:graphicData>
        </a:graphic>
      </p:graphicFrame>
      <p:pic>
        <p:nvPicPr>
          <p:cNvPr id="2266" name="Picture 218">
            <a:extLst>
              <a:ext uri="{FF2B5EF4-FFF2-40B4-BE49-F238E27FC236}">
                <a16:creationId xmlns:a16="http://schemas.microsoft.com/office/drawing/2014/main" id="{033DEF92-5CCF-4D79-B5F0-91DD0BD9FDB8}"/>
              </a:ext>
            </a:extLst>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6471611" y="25052243"/>
            <a:ext cx="10496305" cy="18220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对象 6">
            <a:extLst>
              <a:ext uri="{FF2B5EF4-FFF2-40B4-BE49-F238E27FC236}">
                <a16:creationId xmlns:a16="http://schemas.microsoft.com/office/drawing/2014/main" id="{2F2D0E2A-BBF0-4C17-AF5E-9F95E221FE75}"/>
              </a:ext>
            </a:extLst>
          </p:cNvPr>
          <p:cNvGraphicFramePr>
            <a:graphicFrameLocks noChangeAspect="1"/>
          </p:cNvGraphicFramePr>
          <p:nvPr>
            <p:extLst>
              <p:ext uri="{D42A27DB-BD31-4B8C-83A1-F6EECF244321}">
                <p14:modId xmlns:p14="http://schemas.microsoft.com/office/powerpoint/2010/main" val="3532153044"/>
              </p:ext>
            </p:extLst>
          </p:nvPr>
        </p:nvGraphicFramePr>
        <p:xfrm>
          <a:off x="19834594" y="17285144"/>
          <a:ext cx="1666284" cy="833142"/>
        </p:xfrm>
        <a:graphic>
          <a:graphicData uri="http://schemas.openxmlformats.org/presentationml/2006/ole">
            <mc:AlternateContent xmlns:mc="http://schemas.openxmlformats.org/markup-compatibility/2006">
              <mc:Choice xmlns:v="urn:schemas-microsoft-com:vml" Requires="v">
                <p:oleObj spid="_x0000_s2301" name="Equation" r:id="rId16" imgW="361645" imgH="181074" progId="Equation.DSMT4">
                  <p:embed/>
                </p:oleObj>
              </mc:Choice>
              <mc:Fallback>
                <p:oleObj name="Equation" r:id="rId16" imgW="361645" imgH="181074" progId="Equation.DSMT4">
                  <p:embed/>
                  <p:pic>
                    <p:nvPicPr>
                      <p:cNvPr id="0" name=""/>
                      <p:cNvPicPr/>
                      <p:nvPr/>
                    </p:nvPicPr>
                    <p:blipFill>
                      <a:blip r:embed="rId17"/>
                      <a:stretch>
                        <a:fillRect/>
                      </a:stretch>
                    </p:blipFill>
                    <p:spPr>
                      <a:xfrm>
                        <a:off x="19834594" y="17285144"/>
                        <a:ext cx="1666284" cy="833142"/>
                      </a:xfrm>
                      <a:prstGeom prst="rect">
                        <a:avLst/>
                      </a:prstGeom>
                    </p:spPr>
                  </p:pic>
                </p:oleObj>
              </mc:Fallback>
            </mc:AlternateContent>
          </a:graphicData>
        </a:graphic>
      </p:graphicFrame>
      <p:pic>
        <p:nvPicPr>
          <p:cNvPr id="2267" name="Picture 219">
            <a:extLst>
              <a:ext uri="{FF2B5EF4-FFF2-40B4-BE49-F238E27FC236}">
                <a16:creationId xmlns:a16="http://schemas.microsoft.com/office/drawing/2014/main" id="{EA64E795-1378-46DF-AB9F-8CD663697735}"/>
              </a:ext>
            </a:extLst>
          </p:cNvPr>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11756012" y="21279507"/>
            <a:ext cx="2821764" cy="1136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矩形 11">
            <a:extLst>
              <a:ext uri="{FF2B5EF4-FFF2-40B4-BE49-F238E27FC236}">
                <a16:creationId xmlns:a16="http://schemas.microsoft.com/office/drawing/2014/main" id="{C2B2AC51-3D3A-4EE0-9879-46B88877DB12}"/>
              </a:ext>
            </a:extLst>
          </p:cNvPr>
          <p:cNvSpPr/>
          <p:nvPr/>
        </p:nvSpPr>
        <p:spPr>
          <a:xfrm>
            <a:off x="1929685" y="18909556"/>
            <a:ext cx="1749517" cy="923330"/>
          </a:xfrm>
          <a:prstGeom prst="rect">
            <a:avLst/>
          </a:prstGeom>
        </p:spPr>
        <p:txBody>
          <a:bodyPr wrap="square">
            <a:spAutoFit/>
          </a:bodyPr>
          <a:lstStyle/>
          <a:p>
            <a:r>
              <a:rPr lang="en-US" altLang="zh-CN" sz="5400" dirty="0">
                <a:latin typeface="Times New Roman" panose="02020603050405020304" pitchFamily="18" charset="0"/>
              </a:rPr>
              <a:t>TE11</a:t>
            </a:r>
            <a:endParaRPr lang="zh-CN" altLang="en-US" sz="5400" dirty="0"/>
          </a:p>
        </p:txBody>
      </p:sp>
      <p:graphicFrame>
        <p:nvGraphicFramePr>
          <p:cNvPr id="23" name="对象 22">
            <a:extLst>
              <a:ext uri="{FF2B5EF4-FFF2-40B4-BE49-F238E27FC236}">
                <a16:creationId xmlns:a16="http://schemas.microsoft.com/office/drawing/2014/main" id="{8606F4F5-A7FA-4A9B-A56D-C07DE6B0BAFD}"/>
              </a:ext>
            </a:extLst>
          </p:cNvPr>
          <p:cNvGraphicFramePr>
            <a:graphicFrameLocks noChangeAspect="1"/>
          </p:cNvGraphicFramePr>
          <p:nvPr>
            <p:extLst>
              <p:ext uri="{D42A27DB-BD31-4B8C-83A1-F6EECF244321}">
                <p14:modId xmlns:p14="http://schemas.microsoft.com/office/powerpoint/2010/main" val="2774954388"/>
              </p:ext>
            </p:extLst>
          </p:nvPr>
        </p:nvGraphicFramePr>
        <p:xfrm>
          <a:off x="1185918" y="21560191"/>
          <a:ext cx="2629560" cy="745696"/>
        </p:xfrm>
        <a:graphic>
          <a:graphicData uri="http://schemas.openxmlformats.org/presentationml/2006/ole">
            <mc:AlternateContent xmlns:mc="http://schemas.openxmlformats.org/markup-compatibility/2006">
              <mc:Choice xmlns:v="urn:schemas-microsoft-com:vml" Requires="v">
                <p:oleObj spid="_x0000_s2302" name="Equation" r:id="rId19" imgW="638006" imgH="181074" progId="Equation.DSMT4">
                  <p:embed/>
                </p:oleObj>
              </mc:Choice>
              <mc:Fallback>
                <p:oleObj name="Equation" r:id="rId19" imgW="638006" imgH="181074" progId="Equation.DSMT4">
                  <p:embed/>
                  <p:pic>
                    <p:nvPicPr>
                      <p:cNvPr id="0" name=""/>
                      <p:cNvPicPr/>
                      <p:nvPr/>
                    </p:nvPicPr>
                    <p:blipFill>
                      <a:blip r:embed="rId20"/>
                      <a:stretch>
                        <a:fillRect/>
                      </a:stretch>
                    </p:blipFill>
                    <p:spPr>
                      <a:xfrm>
                        <a:off x="1185918" y="21560191"/>
                        <a:ext cx="2629560" cy="745696"/>
                      </a:xfrm>
                      <a:prstGeom prst="rect">
                        <a:avLst/>
                      </a:prstGeom>
                    </p:spPr>
                  </p:pic>
                </p:oleObj>
              </mc:Fallback>
            </mc:AlternateContent>
          </a:graphicData>
        </a:graphic>
      </p:graphicFrame>
      <p:graphicFrame>
        <p:nvGraphicFramePr>
          <p:cNvPr id="25" name="对象 24">
            <a:extLst>
              <a:ext uri="{FF2B5EF4-FFF2-40B4-BE49-F238E27FC236}">
                <a16:creationId xmlns:a16="http://schemas.microsoft.com/office/drawing/2014/main" id="{69899777-405E-4A91-B04D-0099C8A65B1C}"/>
              </a:ext>
            </a:extLst>
          </p:cNvPr>
          <p:cNvGraphicFramePr>
            <a:graphicFrameLocks noChangeAspect="1"/>
          </p:cNvGraphicFramePr>
          <p:nvPr>
            <p:extLst>
              <p:ext uri="{D42A27DB-BD31-4B8C-83A1-F6EECF244321}">
                <p14:modId xmlns:p14="http://schemas.microsoft.com/office/powerpoint/2010/main" val="1499056743"/>
              </p:ext>
            </p:extLst>
          </p:nvPr>
        </p:nvGraphicFramePr>
        <p:xfrm>
          <a:off x="1185918" y="23288762"/>
          <a:ext cx="2423513" cy="793909"/>
        </p:xfrm>
        <a:graphic>
          <a:graphicData uri="http://schemas.openxmlformats.org/presentationml/2006/ole">
            <mc:AlternateContent xmlns:mc="http://schemas.openxmlformats.org/markup-compatibility/2006">
              <mc:Choice xmlns:v="urn:schemas-microsoft-com:vml" Requires="v">
                <p:oleObj spid="_x0000_s2303" name="Equation" r:id="rId21" imgW="552363" imgH="181074" progId="Equation.DSMT4">
                  <p:embed/>
                </p:oleObj>
              </mc:Choice>
              <mc:Fallback>
                <p:oleObj name="Equation" r:id="rId21" imgW="552363" imgH="181074" progId="Equation.DSMT4">
                  <p:embed/>
                  <p:pic>
                    <p:nvPicPr>
                      <p:cNvPr id="0" name=""/>
                      <p:cNvPicPr/>
                      <p:nvPr/>
                    </p:nvPicPr>
                    <p:blipFill>
                      <a:blip r:embed="rId22"/>
                      <a:stretch>
                        <a:fillRect/>
                      </a:stretch>
                    </p:blipFill>
                    <p:spPr>
                      <a:xfrm>
                        <a:off x="1185918" y="23288762"/>
                        <a:ext cx="2423513" cy="793909"/>
                      </a:xfrm>
                      <a:prstGeom prst="rect">
                        <a:avLst/>
                      </a:prstGeom>
                    </p:spPr>
                  </p:pic>
                </p:oleObj>
              </mc:Fallback>
            </mc:AlternateContent>
          </a:graphicData>
        </a:graphic>
      </p:graphicFrame>
      <p:graphicFrame>
        <p:nvGraphicFramePr>
          <p:cNvPr id="27" name="对象 26">
            <a:extLst>
              <a:ext uri="{FF2B5EF4-FFF2-40B4-BE49-F238E27FC236}">
                <a16:creationId xmlns:a16="http://schemas.microsoft.com/office/drawing/2014/main" id="{8C384381-CF0A-45BA-934D-8D9334AEC0CA}"/>
              </a:ext>
            </a:extLst>
          </p:cNvPr>
          <p:cNvGraphicFramePr>
            <a:graphicFrameLocks noChangeAspect="1"/>
          </p:cNvGraphicFramePr>
          <p:nvPr>
            <p:extLst>
              <p:ext uri="{D42A27DB-BD31-4B8C-83A1-F6EECF244321}">
                <p14:modId xmlns:p14="http://schemas.microsoft.com/office/powerpoint/2010/main" val="3496365240"/>
              </p:ext>
            </p:extLst>
          </p:nvPr>
        </p:nvGraphicFramePr>
        <p:xfrm>
          <a:off x="2048596" y="22461231"/>
          <a:ext cx="950899" cy="755926"/>
        </p:xfrm>
        <a:graphic>
          <a:graphicData uri="http://schemas.openxmlformats.org/presentationml/2006/ole">
            <mc:AlternateContent xmlns:mc="http://schemas.openxmlformats.org/markup-compatibility/2006">
              <mc:Choice xmlns:v="urn:schemas-microsoft-com:vml" Requires="v">
                <p:oleObj spid="_x0000_s2304" name="Equation" r:id="rId23" imgW="164880" imgH="177480" progId="Equation.DSMT4">
                  <p:embed/>
                </p:oleObj>
              </mc:Choice>
              <mc:Fallback>
                <p:oleObj name="Equation" r:id="rId23" imgW="164880" imgH="177480" progId="Equation.DSMT4">
                  <p:embed/>
                  <p:pic>
                    <p:nvPicPr>
                      <p:cNvPr id="0" name=""/>
                      <p:cNvPicPr/>
                      <p:nvPr/>
                    </p:nvPicPr>
                    <p:blipFill>
                      <a:blip r:embed="rId24"/>
                      <a:stretch>
                        <a:fillRect/>
                      </a:stretch>
                    </p:blipFill>
                    <p:spPr>
                      <a:xfrm>
                        <a:off x="2048596" y="22461231"/>
                        <a:ext cx="950899" cy="755926"/>
                      </a:xfrm>
                      <a:prstGeom prst="rect">
                        <a:avLst/>
                      </a:prstGeom>
                    </p:spPr>
                  </p:pic>
                </p:oleObj>
              </mc:Fallback>
            </mc:AlternateContent>
          </a:graphicData>
        </a:graphic>
      </p:graphicFrame>
      <p:sp>
        <p:nvSpPr>
          <p:cNvPr id="29" name="箭头: 右 28">
            <a:extLst>
              <a:ext uri="{FF2B5EF4-FFF2-40B4-BE49-F238E27FC236}">
                <a16:creationId xmlns:a16="http://schemas.microsoft.com/office/drawing/2014/main" id="{4EF133CF-C658-4376-8FD1-CC935501D594}"/>
              </a:ext>
            </a:extLst>
          </p:cNvPr>
          <p:cNvSpPr/>
          <p:nvPr/>
        </p:nvSpPr>
        <p:spPr>
          <a:xfrm>
            <a:off x="11399390" y="17318433"/>
            <a:ext cx="5628538" cy="7062851"/>
          </a:xfrm>
          <a:prstGeom prst="rightArrow">
            <a:avLst/>
          </a:prstGeom>
          <a:noFill/>
          <a:ln>
            <a:solidFill>
              <a:schemeClr val="tx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581</TotalTime>
  <Words>319</Words>
  <Application>Microsoft Office PowerPoint</Application>
  <PresentationFormat>自定义</PresentationFormat>
  <Paragraphs>26</Paragraphs>
  <Slides>1</Slides>
  <Notes>0</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2</vt:i4>
      </vt:variant>
      <vt:variant>
        <vt:lpstr>幻灯片标题</vt:lpstr>
      </vt:variant>
      <vt:variant>
        <vt:i4>1</vt:i4>
      </vt:variant>
    </vt:vector>
  </HeadingPairs>
  <TitlesOfParts>
    <vt:vector size="10" baseType="lpstr">
      <vt:lpstr>黑体</vt:lpstr>
      <vt:lpstr>楷体</vt:lpstr>
      <vt:lpstr>宋体</vt:lpstr>
      <vt:lpstr>Arial</vt:lpstr>
      <vt:lpstr>Calibri</vt:lpstr>
      <vt:lpstr>Times New Roman</vt:lpstr>
      <vt:lpstr>Office 主题</vt:lpstr>
      <vt:lpstr>Visio</vt:lpstr>
      <vt:lpstr>MathType 7.0 Equation</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
  <cp:lastModifiedBy>郭 超杰</cp:lastModifiedBy>
  <cp:revision>194</cp:revision>
  <dcterms:created xsi:type="dcterms:W3CDTF">2019-11-12T07:35:50Z</dcterms:created>
  <dcterms:modified xsi:type="dcterms:W3CDTF">2021-08-19T00:15:37Z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2052-10.1.0.7698</vt:lpwstr>
  </property>
</Properties>
</file>