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notesMasterIdLst>
    <p:notesMasterId r:id="rId3"/>
  </p:notesMasterIdLst>
  <p:sldIdLst>
    <p:sldId id="256" r:id="rId2"/>
  </p:sldIdLst>
  <p:sldSz cx="25199975" cy="32399288"/>
  <p:notesSz cx="6858000" cy="9144000"/>
  <p:defaultTextStyle>
    <a:defPPr>
      <a:defRPr lang="zh-CN"/>
    </a:defPPr>
    <a:lvl1pPr marL="0" algn="l" defTabSz="3290582" rtl="0" eaLnBrk="1" latinLnBrk="0" hangingPunct="1">
      <a:defRPr sz="6488" kern="1200">
        <a:solidFill>
          <a:schemeClr val="tx1"/>
        </a:solidFill>
        <a:latin typeface="+mn-lt"/>
        <a:ea typeface="+mn-ea"/>
        <a:cs typeface="+mn-cs"/>
      </a:defRPr>
    </a:lvl1pPr>
    <a:lvl2pPr marL="1645291" algn="l" defTabSz="3290582" rtl="0" eaLnBrk="1" latinLnBrk="0" hangingPunct="1">
      <a:defRPr sz="6488" kern="1200">
        <a:solidFill>
          <a:schemeClr val="tx1"/>
        </a:solidFill>
        <a:latin typeface="+mn-lt"/>
        <a:ea typeface="+mn-ea"/>
        <a:cs typeface="+mn-cs"/>
      </a:defRPr>
    </a:lvl2pPr>
    <a:lvl3pPr marL="3290582" algn="l" defTabSz="3290582" rtl="0" eaLnBrk="1" latinLnBrk="0" hangingPunct="1">
      <a:defRPr sz="6488" kern="1200">
        <a:solidFill>
          <a:schemeClr val="tx1"/>
        </a:solidFill>
        <a:latin typeface="+mn-lt"/>
        <a:ea typeface="+mn-ea"/>
        <a:cs typeface="+mn-cs"/>
      </a:defRPr>
    </a:lvl3pPr>
    <a:lvl4pPr marL="4935873" algn="l" defTabSz="3290582" rtl="0" eaLnBrk="1" latinLnBrk="0" hangingPunct="1">
      <a:defRPr sz="6488" kern="1200">
        <a:solidFill>
          <a:schemeClr val="tx1"/>
        </a:solidFill>
        <a:latin typeface="+mn-lt"/>
        <a:ea typeface="+mn-ea"/>
        <a:cs typeface="+mn-cs"/>
      </a:defRPr>
    </a:lvl4pPr>
    <a:lvl5pPr marL="6581165" algn="l" defTabSz="3290582" rtl="0" eaLnBrk="1" latinLnBrk="0" hangingPunct="1">
      <a:defRPr sz="6488" kern="1200">
        <a:solidFill>
          <a:schemeClr val="tx1"/>
        </a:solidFill>
        <a:latin typeface="+mn-lt"/>
        <a:ea typeface="+mn-ea"/>
        <a:cs typeface="+mn-cs"/>
      </a:defRPr>
    </a:lvl5pPr>
    <a:lvl6pPr marL="8226456" algn="l" defTabSz="3290582" rtl="0" eaLnBrk="1" latinLnBrk="0" hangingPunct="1">
      <a:defRPr sz="6488" kern="1200">
        <a:solidFill>
          <a:schemeClr val="tx1"/>
        </a:solidFill>
        <a:latin typeface="+mn-lt"/>
        <a:ea typeface="+mn-ea"/>
        <a:cs typeface="+mn-cs"/>
      </a:defRPr>
    </a:lvl6pPr>
    <a:lvl7pPr marL="9871746" algn="l" defTabSz="3290582" rtl="0" eaLnBrk="1" latinLnBrk="0" hangingPunct="1">
      <a:defRPr sz="6488" kern="1200">
        <a:solidFill>
          <a:schemeClr val="tx1"/>
        </a:solidFill>
        <a:latin typeface="+mn-lt"/>
        <a:ea typeface="+mn-ea"/>
        <a:cs typeface="+mn-cs"/>
      </a:defRPr>
    </a:lvl7pPr>
    <a:lvl8pPr marL="11517038" algn="l" defTabSz="3290582" rtl="0" eaLnBrk="1" latinLnBrk="0" hangingPunct="1">
      <a:defRPr sz="6488" kern="1200">
        <a:solidFill>
          <a:schemeClr val="tx1"/>
        </a:solidFill>
        <a:latin typeface="+mn-lt"/>
        <a:ea typeface="+mn-ea"/>
        <a:cs typeface="+mn-cs"/>
      </a:defRPr>
    </a:lvl8pPr>
    <a:lvl9pPr marL="13162328" algn="l" defTabSz="3290582" rtl="0" eaLnBrk="1" latinLnBrk="0" hangingPunct="1">
      <a:defRPr sz="648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5" userDrawn="1">
          <p15:clr>
            <a:srgbClr val="A4A3A4"/>
          </p15:clr>
        </p15:guide>
        <p15:guide id="2" pos="79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656" y="-306"/>
      </p:cViewPr>
      <p:guideLst>
        <p:guide orient="horz" pos="10205"/>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e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C31D56-E7D0-4A56-9142-B7AB619AE144}" type="datetimeFigureOut">
              <a:rPr lang="zh-CN" altLang="en-US" smtClean="0"/>
              <a:t>2021/8/12</a:t>
            </a:fld>
            <a:endParaRPr lang="zh-CN" altLang="en-US"/>
          </a:p>
        </p:txBody>
      </p:sp>
      <p:sp>
        <p:nvSpPr>
          <p:cNvPr id="4" name="幻灯片图像占位符 3"/>
          <p:cNvSpPr>
            <a:spLocks noGrp="1" noRot="1" noChangeAspect="1"/>
          </p:cNvSpPr>
          <p:nvPr>
            <p:ph type="sldImg" idx="2"/>
          </p:nvPr>
        </p:nvSpPr>
        <p:spPr>
          <a:xfrm>
            <a:off x="2228850" y="1143000"/>
            <a:ext cx="24003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E8A92A-6C41-412F-BBFE-3DE90A84D54A}" type="slidenum">
              <a:rPr lang="zh-CN" altLang="en-US" smtClean="0"/>
              <a:t>‹#›</a:t>
            </a:fld>
            <a:endParaRPr lang="zh-CN" altLang="en-US"/>
          </a:p>
        </p:txBody>
      </p:sp>
    </p:spTree>
    <p:extLst>
      <p:ext uri="{BB962C8B-B14F-4D97-AF65-F5344CB8AC3E}">
        <p14:creationId xmlns:p14="http://schemas.microsoft.com/office/powerpoint/2010/main" val="3592376808"/>
      </p:ext>
    </p:extLst>
  </p:cSld>
  <p:clrMap bg1="lt1" tx1="dk1" bg2="lt2" tx2="dk2" accent1="accent1" accent2="accent2" accent3="accent3" accent4="accent4" accent5="accent5" accent6="accent6" hlink="hlink" folHlink="folHlink"/>
  <p:notesStyle>
    <a:lvl1pPr marL="0" algn="l" defTabSz="696528" rtl="0" eaLnBrk="1" latinLnBrk="0" hangingPunct="1">
      <a:defRPr sz="914" kern="1200">
        <a:solidFill>
          <a:schemeClr val="tx1"/>
        </a:solidFill>
        <a:latin typeface="+mn-lt"/>
        <a:ea typeface="+mn-ea"/>
        <a:cs typeface="+mn-cs"/>
      </a:defRPr>
    </a:lvl1pPr>
    <a:lvl2pPr marL="348264" algn="l" defTabSz="696528" rtl="0" eaLnBrk="1" latinLnBrk="0" hangingPunct="1">
      <a:defRPr sz="914" kern="1200">
        <a:solidFill>
          <a:schemeClr val="tx1"/>
        </a:solidFill>
        <a:latin typeface="+mn-lt"/>
        <a:ea typeface="+mn-ea"/>
        <a:cs typeface="+mn-cs"/>
      </a:defRPr>
    </a:lvl2pPr>
    <a:lvl3pPr marL="696528" algn="l" defTabSz="696528" rtl="0" eaLnBrk="1" latinLnBrk="0" hangingPunct="1">
      <a:defRPr sz="914" kern="1200">
        <a:solidFill>
          <a:schemeClr val="tx1"/>
        </a:solidFill>
        <a:latin typeface="+mn-lt"/>
        <a:ea typeface="+mn-ea"/>
        <a:cs typeface="+mn-cs"/>
      </a:defRPr>
    </a:lvl3pPr>
    <a:lvl4pPr marL="1044793" algn="l" defTabSz="696528" rtl="0" eaLnBrk="1" latinLnBrk="0" hangingPunct="1">
      <a:defRPr sz="914" kern="1200">
        <a:solidFill>
          <a:schemeClr val="tx1"/>
        </a:solidFill>
        <a:latin typeface="+mn-lt"/>
        <a:ea typeface="+mn-ea"/>
        <a:cs typeface="+mn-cs"/>
      </a:defRPr>
    </a:lvl4pPr>
    <a:lvl5pPr marL="1393058" algn="l" defTabSz="696528" rtl="0" eaLnBrk="1" latinLnBrk="0" hangingPunct="1">
      <a:defRPr sz="914" kern="1200">
        <a:solidFill>
          <a:schemeClr val="tx1"/>
        </a:solidFill>
        <a:latin typeface="+mn-lt"/>
        <a:ea typeface="+mn-ea"/>
        <a:cs typeface="+mn-cs"/>
      </a:defRPr>
    </a:lvl5pPr>
    <a:lvl6pPr marL="1741322" algn="l" defTabSz="696528" rtl="0" eaLnBrk="1" latinLnBrk="0" hangingPunct="1">
      <a:defRPr sz="914" kern="1200">
        <a:solidFill>
          <a:schemeClr val="tx1"/>
        </a:solidFill>
        <a:latin typeface="+mn-lt"/>
        <a:ea typeface="+mn-ea"/>
        <a:cs typeface="+mn-cs"/>
      </a:defRPr>
    </a:lvl6pPr>
    <a:lvl7pPr marL="2089587" algn="l" defTabSz="696528" rtl="0" eaLnBrk="1" latinLnBrk="0" hangingPunct="1">
      <a:defRPr sz="914" kern="1200">
        <a:solidFill>
          <a:schemeClr val="tx1"/>
        </a:solidFill>
        <a:latin typeface="+mn-lt"/>
        <a:ea typeface="+mn-ea"/>
        <a:cs typeface="+mn-cs"/>
      </a:defRPr>
    </a:lvl7pPr>
    <a:lvl8pPr marL="2437851" algn="l" defTabSz="696528" rtl="0" eaLnBrk="1" latinLnBrk="0" hangingPunct="1">
      <a:defRPr sz="914" kern="1200">
        <a:solidFill>
          <a:schemeClr val="tx1"/>
        </a:solidFill>
        <a:latin typeface="+mn-lt"/>
        <a:ea typeface="+mn-ea"/>
        <a:cs typeface="+mn-cs"/>
      </a:defRPr>
    </a:lvl8pPr>
    <a:lvl9pPr marL="2786116" algn="l" defTabSz="696528" rtl="0" eaLnBrk="1" latinLnBrk="0" hangingPunct="1">
      <a:defRPr sz="91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228850" y="1143000"/>
            <a:ext cx="24003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3E8A92A-6C41-412F-BBFE-3DE90A84D54A}" type="slidenum">
              <a:rPr lang="zh-CN" altLang="en-US" smtClean="0"/>
              <a:t>1</a:t>
            </a:fld>
            <a:endParaRPr lang="zh-CN" altLang="en-US"/>
          </a:p>
        </p:txBody>
      </p:sp>
    </p:spTree>
    <p:extLst>
      <p:ext uri="{BB962C8B-B14F-4D97-AF65-F5344CB8AC3E}">
        <p14:creationId xmlns:p14="http://schemas.microsoft.com/office/powerpoint/2010/main" val="2806304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890000" y="10064784"/>
            <a:ext cx="21419979" cy="6944847"/>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3779998" y="18359598"/>
            <a:ext cx="17639983" cy="8279818"/>
          </a:xfrm>
        </p:spPr>
        <p:txBody>
          <a:bodyPr/>
          <a:lstStyle>
            <a:lvl1pPr marL="0" indent="0" algn="ctr">
              <a:buNone/>
              <a:defRPr>
                <a:solidFill>
                  <a:schemeClr val="tx1">
                    <a:tint val="75000"/>
                  </a:schemeClr>
                </a:solidFill>
              </a:defRPr>
            </a:lvl1pPr>
            <a:lvl2pPr marL="1388581" indent="0" algn="ctr">
              <a:buNone/>
              <a:defRPr>
                <a:solidFill>
                  <a:schemeClr val="tx1">
                    <a:tint val="75000"/>
                  </a:schemeClr>
                </a:solidFill>
              </a:defRPr>
            </a:lvl2pPr>
            <a:lvl3pPr marL="2777163" indent="0" algn="ctr">
              <a:buNone/>
              <a:defRPr>
                <a:solidFill>
                  <a:schemeClr val="tx1">
                    <a:tint val="75000"/>
                  </a:schemeClr>
                </a:solidFill>
              </a:defRPr>
            </a:lvl3pPr>
            <a:lvl4pPr marL="4165745" indent="0" algn="ctr">
              <a:buNone/>
              <a:defRPr>
                <a:solidFill>
                  <a:schemeClr val="tx1">
                    <a:tint val="75000"/>
                  </a:schemeClr>
                </a:solidFill>
              </a:defRPr>
            </a:lvl4pPr>
            <a:lvl5pPr marL="5554325" indent="0" algn="ctr">
              <a:buNone/>
              <a:defRPr>
                <a:solidFill>
                  <a:schemeClr val="tx1">
                    <a:tint val="75000"/>
                  </a:schemeClr>
                </a:solidFill>
              </a:defRPr>
            </a:lvl5pPr>
            <a:lvl6pPr marL="6942908" indent="0" algn="ctr">
              <a:buNone/>
              <a:defRPr>
                <a:solidFill>
                  <a:schemeClr val="tx1">
                    <a:tint val="75000"/>
                  </a:schemeClr>
                </a:solidFill>
              </a:defRPr>
            </a:lvl6pPr>
            <a:lvl7pPr marL="8331488" indent="0" algn="ctr">
              <a:buNone/>
              <a:defRPr>
                <a:solidFill>
                  <a:schemeClr val="tx1">
                    <a:tint val="75000"/>
                  </a:schemeClr>
                </a:solidFill>
              </a:defRPr>
            </a:lvl7pPr>
            <a:lvl8pPr marL="9720071" indent="0" algn="ctr">
              <a:buNone/>
              <a:defRPr>
                <a:solidFill>
                  <a:schemeClr val="tx1">
                    <a:tint val="75000"/>
                  </a:schemeClr>
                </a:solidFill>
              </a:defRPr>
            </a:lvl8pPr>
            <a:lvl9pPr marL="11108651"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26391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131264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7553074" y="6809853"/>
            <a:ext cx="17858732" cy="14513681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68126" y="6809853"/>
            <a:ext cx="53164947" cy="14513681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2261885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186529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990627" y="20819547"/>
            <a:ext cx="21419979" cy="6434859"/>
          </a:xfrm>
        </p:spPr>
        <p:txBody>
          <a:bodyPr anchor="t"/>
          <a:lstStyle>
            <a:lvl1pPr algn="l">
              <a:defRPr sz="12149"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990627" y="13732205"/>
            <a:ext cx="21419979" cy="7087342"/>
          </a:xfrm>
        </p:spPr>
        <p:txBody>
          <a:bodyPr anchor="b"/>
          <a:lstStyle>
            <a:lvl1pPr marL="0" indent="0">
              <a:buNone/>
              <a:defRPr sz="6074">
                <a:solidFill>
                  <a:schemeClr val="tx1">
                    <a:tint val="75000"/>
                  </a:schemeClr>
                </a:solidFill>
              </a:defRPr>
            </a:lvl1pPr>
            <a:lvl2pPr marL="1388581" indent="0">
              <a:buNone/>
              <a:defRPr sz="5474">
                <a:solidFill>
                  <a:schemeClr val="tx1">
                    <a:tint val="75000"/>
                  </a:schemeClr>
                </a:solidFill>
              </a:defRPr>
            </a:lvl2pPr>
            <a:lvl3pPr marL="2777163" indent="0">
              <a:buNone/>
              <a:defRPr sz="4875">
                <a:solidFill>
                  <a:schemeClr val="tx1">
                    <a:tint val="75000"/>
                  </a:schemeClr>
                </a:solidFill>
              </a:defRPr>
            </a:lvl3pPr>
            <a:lvl4pPr marL="4165745" indent="0">
              <a:buNone/>
              <a:defRPr sz="4274">
                <a:solidFill>
                  <a:schemeClr val="tx1">
                    <a:tint val="75000"/>
                  </a:schemeClr>
                </a:solidFill>
              </a:defRPr>
            </a:lvl4pPr>
            <a:lvl5pPr marL="5554325" indent="0">
              <a:buNone/>
              <a:defRPr sz="4274">
                <a:solidFill>
                  <a:schemeClr val="tx1">
                    <a:tint val="75000"/>
                  </a:schemeClr>
                </a:solidFill>
              </a:defRPr>
            </a:lvl5pPr>
            <a:lvl6pPr marL="6942908" indent="0">
              <a:buNone/>
              <a:defRPr sz="4274">
                <a:solidFill>
                  <a:schemeClr val="tx1">
                    <a:tint val="75000"/>
                  </a:schemeClr>
                </a:solidFill>
              </a:defRPr>
            </a:lvl6pPr>
            <a:lvl7pPr marL="8331488" indent="0">
              <a:buNone/>
              <a:defRPr sz="4274">
                <a:solidFill>
                  <a:schemeClr val="tx1">
                    <a:tint val="75000"/>
                  </a:schemeClr>
                </a:solidFill>
              </a:defRPr>
            </a:lvl7pPr>
            <a:lvl8pPr marL="9720071" indent="0">
              <a:buNone/>
              <a:defRPr sz="4274">
                <a:solidFill>
                  <a:schemeClr val="tx1">
                    <a:tint val="75000"/>
                  </a:schemeClr>
                </a:solidFill>
              </a:defRPr>
            </a:lvl8pPr>
            <a:lvl9pPr marL="11108651" indent="0">
              <a:buNone/>
              <a:defRPr sz="4274">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113450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968124" y="39689130"/>
            <a:ext cx="35511839" cy="112257533"/>
          </a:xfrm>
        </p:spPr>
        <p:txBody>
          <a:bodyPr/>
          <a:lstStyle>
            <a:lvl1pPr>
              <a:defRPr sz="8474"/>
            </a:lvl1pPr>
            <a:lvl2pPr>
              <a:defRPr sz="7274"/>
            </a:lvl2pPr>
            <a:lvl3pPr>
              <a:defRPr sz="6074"/>
            </a:lvl3pPr>
            <a:lvl4pPr>
              <a:defRPr sz="5474"/>
            </a:lvl4pPr>
            <a:lvl5pPr>
              <a:defRPr sz="5474"/>
            </a:lvl5pPr>
            <a:lvl6pPr>
              <a:defRPr sz="5474"/>
            </a:lvl6pPr>
            <a:lvl7pPr>
              <a:defRPr sz="5474"/>
            </a:lvl7pPr>
            <a:lvl8pPr>
              <a:defRPr sz="5474"/>
            </a:lvl8pPr>
            <a:lvl9pPr>
              <a:defRPr sz="54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9899963" y="39689130"/>
            <a:ext cx="35511841" cy="112257533"/>
          </a:xfrm>
        </p:spPr>
        <p:txBody>
          <a:bodyPr/>
          <a:lstStyle>
            <a:lvl1pPr>
              <a:defRPr sz="8474"/>
            </a:lvl1pPr>
            <a:lvl2pPr>
              <a:defRPr sz="7274"/>
            </a:lvl2pPr>
            <a:lvl3pPr>
              <a:defRPr sz="6074"/>
            </a:lvl3pPr>
            <a:lvl4pPr>
              <a:defRPr sz="5474"/>
            </a:lvl4pPr>
            <a:lvl5pPr>
              <a:defRPr sz="5474"/>
            </a:lvl5pPr>
            <a:lvl6pPr>
              <a:defRPr sz="5474"/>
            </a:lvl6pPr>
            <a:lvl7pPr>
              <a:defRPr sz="5474"/>
            </a:lvl7pPr>
            <a:lvl8pPr>
              <a:defRPr sz="5474"/>
            </a:lvl8pPr>
            <a:lvl9pPr>
              <a:defRPr sz="54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276472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260001" y="1297475"/>
            <a:ext cx="22679978" cy="5399882"/>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259999" y="7252346"/>
            <a:ext cx="11134366" cy="3022432"/>
          </a:xfrm>
        </p:spPr>
        <p:txBody>
          <a:bodyPr anchor="b"/>
          <a:lstStyle>
            <a:lvl1pPr marL="0" indent="0">
              <a:buNone/>
              <a:defRPr sz="7274" b="1"/>
            </a:lvl1pPr>
            <a:lvl2pPr marL="1388581" indent="0">
              <a:buNone/>
              <a:defRPr sz="6074" b="1"/>
            </a:lvl2pPr>
            <a:lvl3pPr marL="2777163" indent="0">
              <a:buNone/>
              <a:defRPr sz="5474" b="1"/>
            </a:lvl3pPr>
            <a:lvl4pPr marL="4165745" indent="0">
              <a:buNone/>
              <a:defRPr sz="4875" b="1"/>
            </a:lvl4pPr>
            <a:lvl5pPr marL="5554325" indent="0">
              <a:buNone/>
              <a:defRPr sz="4875" b="1"/>
            </a:lvl5pPr>
            <a:lvl6pPr marL="6942908" indent="0">
              <a:buNone/>
              <a:defRPr sz="4875" b="1"/>
            </a:lvl6pPr>
            <a:lvl7pPr marL="8331488" indent="0">
              <a:buNone/>
              <a:defRPr sz="4875" b="1"/>
            </a:lvl7pPr>
            <a:lvl8pPr marL="9720071" indent="0">
              <a:buNone/>
              <a:defRPr sz="4875" b="1"/>
            </a:lvl8pPr>
            <a:lvl9pPr marL="11108651" indent="0">
              <a:buNone/>
              <a:defRPr sz="4875" b="1"/>
            </a:lvl9pPr>
          </a:lstStyle>
          <a:p>
            <a:pPr lvl="0"/>
            <a:r>
              <a:rPr lang="zh-CN" altLang="en-US" smtClean="0"/>
              <a:t>单击此处编辑母版文本样式</a:t>
            </a:r>
          </a:p>
        </p:txBody>
      </p:sp>
      <p:sp>
        <p:nvSpPr>
          <p:cNvPr id="4" name="内容占位符 3"/>
          <p:cNvSpPr>
            <a:spLocks noGrp="1"/>
          </p:cNvSpPr>
          <p:nvPr>
            <p:ph sz="half" idx="2"/>
          </p:nvPr>
        </p:nvSpPr>
        <p:spPr>
          <a:xfrm>
            <a:off x="1259999" y="10274774"/>
            <a:ext cx="11134366" cy="18667092"/>
          </a:xfrm>
        </p:spPr>
        <p:txBody>
          <a:bodyPr/>
          <a:lstStyle>
            <a:lvl1pPr>
              <a:defRPr sz="7274"/>
            </a:lvl1pPr>
            <a:lvl2pPr>
              <a:defRPr sz="6074"/>
            </a:lvl2pPr>
            <a:lvl3pPr>
              <a:defRPr sz="5474"/>
            </a:lvl3pPr>
            <a:lvl4pPr>
              <a:defRPr sz="4875"/>
            </a:lvl4pPr>
            <a:lvl5pPr>
              <a:defRPr sz="4875"/>
            </a:lvl5pPr>
            <a:lvl6pPr>
              <a:defRPr sz="4875"/>
            </a:lvl6pPr>
            <a:lvl7pPr>
              <a:defRPr sz="4875"/>
            </a:lvl7pPr>
            <a:lvl8pPr>
              <a:defRPr sz="4875"/>
            </a:lvl8pPr>
            <a:lvl9pPr>
              <a:defRPr sz="487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2801239" y="7252346"/>
            <a:ext cx="11138739" cy="3022432"/>
          </a:xfrm>
        </p:spPr>
        <p:txBody>
          <a:bodyPr anchor="b"/>
          <a:lstStyle>
            <a:lvl1pPr marL="0" indent="0">
              <a:buNone/>
              <a:defRPr sz="7274" b="1"/>
            </a:lvl1pPr>
            <a:lvl2pPr marL="1388581" indent="0">
              <a:buNone/>
              <a:defRPr sz="6074" b="1"/>
            </a:lvl2pPr>
            <a:lvl3pPr marL="2777163" indent="0">
              <a:buNone/>
              <a:defRPr sz="5474" b="1"/>
            </a:lvl3pPr>
            <a:lvl4pPr marL="4165745" indent="0">
              <a:buNone/>
              <a:defRPr sz="4875" b="1"/>
            </a:lvl4pPr>
            <a:lvl5pPr marL="5554325" indent="0">
              <a:buNone/>
              <a:defRPr sz="4875" b="1"/>
            </a:lvl5pPr>
            <a:lvl6pPr marL="6942908" indent="0">
              <a:buNone/>
              <a:defRPr sz="4875" b="1"/>
            </a:lvl6pPr>
            <a:lvl7pPr marL="8331488" indent="0">
              <a:buNone/>
              <a:defRPr sz="4875" b="1"/>
            </a:lvl7pPr>
            <a:lvl8pPr marL="9720071" indent="0">
              <a:buNone/>
              <a:defRPr sz="4875" b="1"/>
            </a:lvl8pPr>
            <a:lvl9pPr marL="11108651" indent="0">
              <a:buNone/>
              <a:defRPr sz="4875" b="1"/>
            </a:lvl9pPr>
          </a:lstStyle>
          <a:p>
            <a:pPr lvl="0"/>
            <a:r>
              <a:rPr lang="zh-CN" altLang="en-US" smtClean="0"/>
              <a:t>单击此处编辑母版文本样式</a:t>
            </a:r>
          </a:p>
        </p:txBody>
      </p:sp>
      <p:sp>
        <p:nvSpPr>
          <p:cNvPr id="6" name="内容占位符 5"/>
          <p:cNvSpPr>
            <a:spLocks noGrp="1"/>
          </p:cNvSpPr>
          <p:nvPr>
            <p:ph sz="quarter" idx="4"/>
          </p:nvPr>
        </p:nvSpPr>
        <p:spPr>
          <a:xfrm>
            <a:off x="12801239" y="10274774"/>
            <a:ext cx="11138739" cy="18667092"/>
          </a:xfrm>
        </p:spPr>
        <p:txBody>
          <a:bodyPr/>
          <a:lstStyle>
            <a:lvl1pPr>
              <a:defRPr sz="7274"/>
            </a:lvl1pPr>
            <a:lvl2pPr>
              <a:defRPr sz="6074"/>
            </a:lvl2pPr>
            <a:lvl3pPr>
              <a:defRPr sz="5474"/>
            </a:lvl3pPr>
            <a:lvl4pPr>
              <a:defRPr sz="4875"/>
            </a:lvl4pPr>
            <a:lvl5pPr>
              <a:defRPr sz="4875"/>
            </a:lvl5pPr>
            <a:lvl6pPr>
              <a:defRPr sz="4875"/>
            </a:lvl6pPr>
            <a:lvl7pPr>
              <a:defRPr sz="4875"/>
            </a:lvl7pPr>
            <a:lvl8pPr>
              <a:defRPr sz="4875"/>
            </a:lvl8pPr>
            <a:lvl9pPr>
              <a:defRPr sz="487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272222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4291795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418971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260003" y="1289973"/>
            <a:ext cx="8290618" cy="5489880"/>
          </a:xfrm>
        </p:spPr>
        <p:txBody>
          <a:bodyPr anchor="b"/>
          <a:lstStyle>
            <a:lvl1pPr algn="l">
              <a:defRPr sz="6074"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9852490" y="1289976"/>
            <a:ext cx="14087487" cy="27651895"/>
          </a:xfrm>
        </p:spPr>
        <p:txBody>
          <a:bodyPr/>
          <a:lstStyle>
            <a:lvl1pPr>
              <a:defRPr sz="9749"/>
            </a:lvl1pPr>
            <a:lvl2pPr>
              <a:defRPr sz="8474"/>
            </a:lvl2pPr>
            <a:lvl3pPr>
              <a:defRPr sz="7274"/>
            </a:lvl3pPr>
            <a:lvl4pPr>
              <a:defRPr sz="6074"/>
            </a:lvl4pPr>
            <a:lvl5pPr>
              <a:defRPr sz="6074"/>
            </a:lvl5pPr>
            <a:lvl6pPr>
              <a:defRPr sz="6074"/>
            </a:lvl6pPr>
            <a:lvl7pPr>
              <a:defRPr sz="6074"/>
            </a:lvl7pPr>
            <a:lvl8pPr>
              <a:defRPr sz="6074"/>
            </a:lvl8pPr>
            <a:lvl9pPr>
              <a:defRPr sz="60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260003" y="6779857"/>
            <a:ext cx="8290618" cy="22162016"/>
          </a:xfrm>
        </p:spPr>
        <p:txBody>
          <a:bodyPr/>
          <a:lstStyle>
            <a:lvl1pPr marL="0" indent="0">
              <a:buNone/>
              <a:defRPr sz="4274"/>
            </a:lvl1pPr>
            <a:lvl2pPr marL="1388581" indent="0">
              <a:buNone/>
              <a:defRPr sz="3675"/>
            </a:lvl2pPr>
            <a:lvl3pPr marL="2777163" indent="0">
              <a:buNone/>
              <a:defRPr sz="3074"/>
            </a:lvl3pPr>
            <a:lvl4pPr marL="4165745" indent="0">
              <a:buNone/>
              <a:defRPr sz="2700"/>
            </a:lvl4pPr>
            <a:lvl5pPr marL="5554325" indent="0">
              <a:buNone/>
              <a:defRPr sz="2700"/>
            </a:lvl5pPr>
            <a:lvl6pPr marL="6942908" indent="0">
              <a:buNone/>
              <a:defRPr sz="2700"/>
            </a:lvl6pPr>
            <a:lvl7pPr marL="8331488" indent="0">
              <a:buNone/>
              <a:defRPr sz="2700"/>
            </a:lvl7pPr>
            <a:lvl8pPr marL="9720071" indent="0">
              <a:buNone/>
              <a:defRPr sz="2700"/>
            </a:lvl8pPr>
            <a:lvl9pPr marL="11108651" indent="0">
              <a:buNone/>
              <a:defRPr sz="27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144123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39376" y="22679505"/>
            <a:ext cx="15119985" cy="2677444"/>
          </a:xfrm>
        </p:spPr>
        <p:txBody>
          <a:bodyPr anchor="b"/>
          <a:lstStyle>
            <a:lvl1pPr algn="l">
              <a:defRPr sz="6074"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939376" y="2894939"/>
            <a:ext cx="15119985" cy="19439573"/>
          </a:xfrm>
        </p:spPr>
        <p:txBody>
          <a:bodyPr/>
          <a:lstStyle>
            <a:lvl1pPr marL="0" indent="0">
              <a:buNone/>
              <a:defRPr sz="9749"/>
            </a:lvl1pPr>
            <a:lvl2pPr marL="1388581" indent="0">
              <a:buNone/>
              <a:defRPr sz="8474"/>
            </a:lvl2pPr>
            <a:lvl3pPr marL="2777163" indent="0">
              <a:buNone/>
              <a:defRPr sz="7274"/>
            </a:lvl3pPr>
            <a:lvl4pPr marL="4165745" indent="0">
              <a:buNone/>
              <a:defRPr sz="6074"/>
            </a:lvl4pPr>
            <a:lvl5pPr marL="5554325" indent="0">
              <a:buNone/>
              <a:defRPr sz="6074"/>
            </a:lvl5pPr>
            <a:lvl6pPr marL="6942908" indent="0">
              <a:buNone/>
              <a:defRPr sz="6074"/>
            </a:lvl6pPr>
            <a:lvl7pPr marL="8331488" indent="0">
              <a:buNone/>
              <a:defRPr sz="6074"/>
            </a:lvl7pPr>
            <a:lvl8pPr marL="9720071" indent="0">
              <a:buNone/>
              <a:defRPr sz="6074"/>
            </a:lvl8pPr>
            <a:lvl9pPr marL="11108651" indent="0">
              <a:buNone/>
              <a:defRPr sz="6074"/>
            </a:lvl9pPr>
          </a:lstStyle>
          <a:p>
            <a:endParaRPr lang="zh-CN" altLang="en-US"/>
          </a:p>
        </p:txBody>
      </p:sp>
      <p:sp>
        <p:nvSpPr>
          <p:cNvPr id="4" name="文本占位符 3"/>
          <p:cNvSpPr>
            <a:spLocks noGrp="1"/>
          </p:cNvSpPr>
          <p:nvPr>
            <p:ph type="body" sz="half" idx="2"/>
          </p:nvPr>
        </p:nvSpPr>
        <p:spPr>
          <a:xfrm>
            <a:off x="4939376" y="25356948"/>
            <a:ext cx="15119985" cy="3802414"/>
          </a:xfrm>
        </p:spPr>
        <p:txBody>
          <a:bodyPr/>
          <a:lstStyle>
            <a:lvl1pPr marL="0" indent="0">
              <a:buNone/>
              <a:defRPr sz="4274"/>
            </a:lvl1pPr>
            <a:lvl2pPr marL="1388581" indent="0">
              <a:buNone/>
              <a:defRPr sz="3675"/>
            </a:lvl2pPr>
            <a:lvl3pPr marL="2777163" indent="0">
              <a:buNone/>
              <a:defRPr sz="3074"/>
            </a:lvl3pPr>
            <a:lvl4pPr marL="4165745" indent="0">
              <a:buNone/>
              <a:defRPr sz="2700"/>
            </a:lvl4pPr>
            <a:lvl5pPr marL="5554325" indent="0">
              <a:buNone/>
              <a:defRPr sz="2700"/>
            </a:lvl5pPr>
            <a:lvl6pPr marL="6942908" indent="0">
              <a:buNone/>
              <a:defRPr sz="2700"/>
            </a:lvl6pPr>
            <a:lvl7pPr marL="8331488" indent="0">
              <a:buNone/>
              <a:defRPr sz="2700"/>
            </a:lvl7pPr>
            <a:lvl8pPr marL="9720071" indent="0">
              <a:buNone/>
              <a:defRPr sz="2700"/>
            </a:lvl8pPr>
            <a:lvl9pPr marL="11108651" indent="0">
              <a:buNone/>
              <a:defRPr sz="27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C5EB07F-4CFB-4E6F-B32D-DEE80BE62E54}" type="datetimeFigureOut">
              <a:rPr lang="zh-CN" altLang="en-US" smtClean="0"/>
              <a:t>2021/8/12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400715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260001" y="1297475"/>
            <a:ext cx="22679978" cy="5399882"/>
          </a:xfrm>
          <a:prstGeom prst="rect">
            <a:avLst/>
          </a:prstGeom>
        </p:spPr>
        <p:txBody>
          <a:bodyPr vert="horz" lIns="370332" tIns="185166" rIns="370332" bIns="185166"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260001" y="7559839"/>
            <a:ext cx="22679978" cy="21382033"/>
          </a:xfrm>
          <a:prstGeom prst="rect">
            <a:avLst/>
          </a:prstGeom>
        </p:spPr>
        <p:txBody>
          <a:bodyPr vert="horz" lIns="370332" tIns="185166" rIns="370332" bIns="185166"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260001" y="30029344"/>
            <a:ext cx="5879995" cy="1724961"/>
          </a:xfrm>
          <a:prstGeom prst="rect">
            <a:avLst/>
          </a:prstGeom>
        </p:spPr>
        <p:txBody>
          <a:bodyPr vert="horz" lIns="370332" tIns="185166" rIns="370332" bIns="185166" rtlCol="0" anchor="ctr"/>
          <a:lstStyle>
            <a:lvl1pPr algn="l">
              <a:defRPr sz="3675">
                <a:solidFill>
                  <a:schemeClr val="tx1">
                    <a:tint val="75000"/>
                  </a:schemeClr>
                </a:solidFill>
              </a:defRPr>
            </a:lvl1pPr>
          </a:lstStyle>
          <a:p>
            <a:fld id="{4C5EB07F-4CFB-4E6F-B32D-DEE80BE62E54}" type="datetimeFigureOut">
              <a:rPr lang="zh-CN" altLang="en-US" smtClean="0"/>
              <a:t>2021/8/12</a:t>
            </a:fld>
            <a:endParaRPr lang="zh-CN" altLang="en-US"/>
          </a:p>
        </p:txBody>
      </p:sp>
      <p:sp>
        <p:nvSpPr>
          <p:cNvPr id="5" name="页脚占位符 4"/>
          <p:cNvSpPr>
            <a:spLocks noGrp="1"/>
          </p:cNvSpPr>
          <p:nvPr>
            <p:ph type="ftr" sz="quarter" idx="3"/>
          </p:nvPr>
        </p:nvSpPr>
        <p:spPr>
          <a:xfrm>
            <a:off x="8609994" y="30029344"/>
            <a:ext cx="7979992" cy="1724961"/>
          </a:xfrm>
          <a:prstGeom prst="rect">
            <a:avLst/>
          </a:prstGeom>
        </p:spPr>
        <p:txBody>
          <a:bodyPr vert="horz" lIns="370332" tIns="185166" rIns="370332" bIns="185166" rtlCol="0" anchor="ctr"/>
          <a:lstStyle>
            <a:lvl1pPr algn="ctr">
              <a:defRPr sz="367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18059987" y="30029344"/>
            <a:ext cx="5879995" cy="1724961"/>
          </a:xfrm>
          <a:prstGeom prst="rect">
            <a:avLst/>
          </a:prstGeom>
        </p:spPr>
        <p:txBody>
          <a:bodyPr vert="horz" lIns="370332" tIns="185166" rIns="370332" bIns="185166" rtlCol="0" anchor="ctr"/>
          <a:lstStyle>
            <a:lvl1pPr algn="r">
              <a:defRPr sz="3675">
                <a:solidFill>
                  <a:schemeClr val="tx1">
                    <a:tint val="75000"/>
                  </a:schemeClr>
                </a:solidFill>
              </a:defRPr>
            </a:lvl1pPr>
          </a:lstStyle>
          <a:p>
            <a:fld id="{2ED15CF7-9E9E-45DA-8DED-659B22554008}" type="slidenum">
              <a:rPr lang="zh-CN" altLang="en-US" smtClean="0"/>
              <a:t>‹#›</a:t>
            </a:fld>
            <a:endParaRPr lang="zh-CN" altLang="en-US"/>
          </a:p>
        </p:txBody>
      </p:sp>
    </p:spTree>
    <p:extLst>
      <p:ext uri="{BB962C8B-B14F-4D97-AF65-F5344CB8AC3E}">
        <p14:creationId xmlns:p14="http://schemas.microsoft.com/office/powerpoint/2010/main" val="3188033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777163" rtl="0" eaLnBrk="1" latinLnBrk="0" hangingPunct="1">
        <a:spcBef>
          <a:spcPct val="0"/>
        </a:spcBef>
        <a:buNone/>
        <a:defRPr sz="13348" kern="1200">
          <a:solidFill>
            <a:schemeClr val="tx1"/>
          </a:solidFill>
          <a:latin typeface="+mj-lt"/>
          <a:ea typeface="+mj-ea"/>
          <a:cs typeface="+mj-cs"/>
        </a:defRPr>
      </a:lvl1pPr>
    </p:titleStyle>
    <p:bodyStyle>
      <a:lvl1pPr marL="1041437" indent="-1041437" algn="l" defTabSz="2777163" rtl="0" eaLnBrk="1" latinLnBrk="0" hangingPunct="1">
        <a:spcBef>
          <a:spcPct val="20000"/>
        </a:spcBef>
        <a:buFont typeface="Arial" pitchFamily="34" charset="0"/>
        <a:buChar char="•"/>
        <a:defRPr sz="9749" kern="1200">
          <a:solidFill>
            <a:schemeClr val="tx1"/>
          </a:solidFill>
          <a:latin typeface="+mn-lt"/>
          <a:ea typeface="+mn-ea"/>
          <a:cs typeface="+mn-cs"/>
        </a:defRPr>
      </a:lvl1pPr>
      <a:lvl2pPr marL="2256446" indent="-867864" algn="l" defTabSz="2777163" rtl="0" eaLnBrk="1" latinLnBrk="0" hangingPunct="1">
        <a:spcBef>
          <a:spcPct val="20000"/>
        </a:spcBef>
        <a:buFont typeface="Arial" pitchFamily="34" charset="0"/>
        <a:buChar char="–"/>
        <a:defRPr sz="8474" kern="1200">
          <a:solidFill>
            <a:schemeClr val="tx1"/>
          </a:solidFill>
          <a:latin typeface="+mn-lt"/>
          <a:ea typeface="+mn-ea"/>
          <a:cs typeface="+mn-cs"/>
        </a:defRPr>
      </a:lvl2pPr>
      <a:lvl3pPr marL="3471453" indent="-694291" algn="l" defTabSz="2777163" rtl="0" eaLnBrk="1" latinLnBrk="0" hangingPunct="1">
        <a:spcBef>
          <a:spcPct val="20000"/>
        </a:spcBef>
        <a:buFont typeface="Arial" pitchFamily="34" charset="0"/>
        <a:buChar char="•"/>
        <a:defRPr sz="7274" kern="1200">
          <a:solidFill>
            <a:schemeClr val="tx1"/>
          </a:solidFill>
          <a:latin typeface="+mn-lt"/>
          <a:ea typeface="+mn-ea"/>
          <a:cs typeface="+mn-cs"/>
        </a:defRPr>
      </a:lvl3pPr>
      <a:lvl4pPr marL="4860035"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4pPr>
      <a:lvl5pPr marL="6248616"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5pPr>
      <a:lvl6pPr marL="7637197"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6pPr>
      <a:lvl7pPr marL="9025779"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7pPr>
      <a:lvl8pPr marL="10414361"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8pPr>
      <a:lvl9pPr marL="11802941" indent="-694291" algn="l" defTabSz="2777163" rtl="0" eaLnBrk="1" latinLnBrk="0" hangingPunct="1">
        <a:spcBef>
          <a:spcPct val="20000"/>
        </a:spcBef>
        <a:buFont typeface="Arial" pitchFamily="34" charset="0"/>
        <a:buChar char="•"/>
        <a:defRPr sz="6074" kern="1200">
          <a:solidFill>
            <a:schemeClr val="tx1"/>
          </a:solidFill>
          <a:latin typeface="+mn-lt"/>
          <a:ea typeface="+mn-ea"/>
          <a:cs typeface="+mn-cs"/>
        </a:defRPr>
      </a:lvl9pPr>
    </p:bodyStyle>
    <p:otherStyle>
      <a:defPPr>
        <a:defRPr lang="zh-CN"/>
      </a:defPPr>
      <a:lvl1pPr marL="0" algn="l" defTabSz="2777163" rtl="0" eaLnBrk="1" latinLnBrk="0" hangingPunct="1">
        <a:defRPr sz="5474" kern="1200">
          <a:solidFill>
            <a:schemeClr val="tx1"/>
          </a:solidFill>
          <a:latin typeface="+mn-lt"/>
          <a:ea typeface="+mn-ea"/>
          <a:cs typeface="+mn-cs"/>
        </a:defRPr>
      </a:lvl1pPr>
      <a:lvl2pPr marL="1388581" algn="l" defTabSz="2777163" rtl="0" eaLnBrk="1" latinLnBrk="0" hangingPunct="1">
        <a:defRPr sz="5474" kern="1200">
          <a:solidFill>
            <a:schemeClr val="tx1"/>
          </a:solidFill>
          <a:latin typeface="+mn-lt"/>
          <a:ea typeface="+mn-ea"/>
          <a:cs typeface="+mn-cs"/>
        </a:defRPr>
      </a:lvl2pPr>
      <a:lvl3pPr marL="2777163" algn="l" defTabSz="2777163" rtl="0" eaLnBrk="1" latinLnBrk="0" hangingPunct="1">
        <a:defRPr sz="5474" kern="1200">
          <a:solidFill>
            <a:schemeClr val="tx1"/>
          </a:solidFill>
          <a:latin typeface="+mn-lt"/>
          <a:ea typeface="+mn-ea"/>
          <a:cs typeface="+mn-cs"/>
        </a:defRPr>
      </a:lvl3pPr>
      <a:lvl4pPr marL="4165745" algn="l" defTabSz="2777163" rtl="0" eaLnBrk="1" latinLnBrk="0" hangingPunct="1">
        <a:defRPr sz="5474" kern="1200">
          <a:solidFill>
            <a:schemeClr val="tx1"/>
          </a:solidFill>
          <a:latin typeface="+mn-lt"/>
          <a:ea typeface="+mn-ea"/>
          <a:cs typeface="+mn-cs"/>
        </a:defRPr>
      </a:lvl4pPr>
      <a:lvl5pPr marL="5554325" algn="l" defTabSz="2777163" rtl="0" eaLnBrk="1" latinLnBrk="0" hangingPunct="1">
        <a:defRPr sz="5474" kern="1200">
          <a:solidFill>
            <a:schemeClr val="tx1"/>
          </a:solidFill>
          <a:latin typeface="+mn-lt"/>
          <a:ea typeface="+mn-ea"/>
          <a:cs typeface="+mn-cs"/>
        </a:defRPr>
      </a:lvl5pPr>
      <a:lvl6pPr marL="6942908" algn="l" defTabSz="2777163" rtl="0" eaLnBrk="1" latinLnBrk="0" hangingPunct="1">
        <a:defRPr sz="5474" kern="1200">
          <a:solidFill>
            <a:schemeClr val="tx1"/>
          </a:solidFill>
          <a:latin typeface="+mn-lt"/>
          <a:ea typeface="+mn-ea"/>
          <a:cs typeface="+mn-cs"/>
        </a:defRPr>
      </a:lvl6pPr>
      <a:lvl7pPr marL="8331488" algn="l" defTabSz="2777163" rtl="0" eaLnBrk="1" latinLnBrk="0" hangingPunct="1">
        <a:defRPr sz="5474" kern="1200">
          <a:solidFill>
            <a:schemeClr val="tx1"/>
          </a:solidFill>
          <a:latin typeface="+mn-lt"/>
          <a:ea typeface="+mn-ea"/>
          <a:cs typeface="+mn-cs"/>
        </a:defRPr>
      </a:lvl7pPr>
      <a:lvl8pPr marL="9720071" algn="l" defTabSz="2777163" rtl="0" eaLnBrk="1" latinLnBrk="0" hangingPunct="1">
        <a:defRPr sz="5474" kern="1200">
          <a:solidFill>
            <a:schemeClr val="tx1"/>
          </a:solidFill>
          <a:latin typeface="+mn-lt"/>
          <a:ea typeface="+mn-ea"/>
          <a:cs typeface="+mn-cs"/>
        </a:defRPr>
      </a:lvl8pPr>
      <a:lvl9pPr marL="11108651" algn="l" defTabSz="2777163" rtl="0" eaLnBrk="1" latinLnBrk="0" hangingPunct="1">
        <a:defRPr sz="547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5.emf"/><Relationship Id="rId13" Type="http://schemas.openxmlformats.org/officeDocument/2006/relationships/oleObject" Target="../embeddings/oleObject1.bin"/><Relationship Id="rId18" Type="http://schemas.openxmlformats.org/officeDocument/2006/relationships/image" Target="../media/image3.wmf"/><Relationship Id="rId26" Type="http://schemas.openxmlformats.org/officeDocument/2006/relationships/image" Target="../media/image7.wmf"/><Relationship Id="rId3" Type="http://schemas.openxmlformats.org/officeDocument/2006/relationships/notesSlide" Target="../notesSlides/notesSlide1.xml"/><Relationship Id="rId21" Type="http://schemas.openxmlformats.org/officeDocument/2006/relationships/oleObject" Target="../embeddings/oleObject5.bin"/><Relationship Id="rId7" Type="http://schemas.openxmlformats.org/officeDocument/2006/relationships/image" Target="../media/image14.emf"/><Relationship Id="rId12" Type="http://schemas.openxmlformats.org/officeDocument/2006/relationships/image" Target="../media/image19.png"/><Relationship Id="rId17" Type="http://schemas.openxmlformats.org/officeDocument/2006/relationships/oleObject" Target="../embeddings/oleObject3.bin"/><Relationship Id="rId25" Type="http://schemas.openxmlformats.org/officeDocument/2006/relationships/oleObject" Target="../embeddings/oleObject7.bin"/><Relationship Id="rId2" Type="http://schemas.openxmlformats.org/officeDocument/2006/relationships/slideLayout" Target="../slideLayouts/slideLayout1.xml"/><Relationship Id="rId16" Type="http://schemas.openxmlformats.org/officeDocument/2006/relationships/image" Target="../media/image2.wmf"/><Relationship Id="rId20" Type="http://schemas.openxmlformats.org/officeDocument/2006/relationships/image" Target="../media/image4.wmf"/><Relationship Id="rId29"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image" Target="../media/image13.emf"/><Relationship Id="rId11" Type="http://schemas.openxmlformats.org/officeDocument/2006/relationships/image" Target="../media/image18.png"/><Relationship Id="rId24" Type="http://schemas.openxmlformats.org/officeDocument/2006/relationships/image" Target="../media/image6.emf"/><Relationship Id="rId32" Type="http://schemas.openxmlformats.org/officeDocument/2006/relationships/image" Target="../media/image10.wmf"/><Relationship Id="rId5" Type="http://schemas.openxmlformats.org/officeDocument/2006/relationships/image" Target="../media/image12.emf"/><Relationship Id="rId15" Type="http://schemas.openxmlformats.org/officeDocument/2006/relationships/oleObject" Target="../embeddings/oleObject2.bin"/><Relationship Id="rId23" Type="http://schemas.openxmlformats.org/officeDocument/2006/relationships/oleObject" Target="../embeddings/oleObject6.bin"/><Relationship Id="rId28" Type="http://schemas.openxmlformats.org/officeDocument/2006/relationships/image" Target="../media/image8.wmf"/><Relationship Id="rId10" Type="http://schemas.openxmlformats.org/officeDocument/2006/relationships/image" Target="../media/image17.emf"/><Relationship Id="rId19" Type="http://schemas.openxmlformats.org/officeDocument/2006/relationships/oleObject" Target="../embeddings/oleObject4.bin"/><Relationship Id="rId31" Type="http://schemas.openxmlformats.org/officeDocument/2006/relationships/oleObject" Target="../embeddings/oleObject10.bin"/><Relationship Id="rId4" Type="http://schemas.openxmlformats.org/officeDocument/2006/relationships/image" Target="../media/image11.emf"/><Relationship Id="rId9" Type="http://schemas.openxmlformats.org/officeDocument/2006/relationships/image" Target="../media/image16.emf"/><Relationship Id="rId14" Type="http://schemas.openxmlformats.org/officeDocument/2006/relationships/image" Target="../media/image1.wmf"/><Relationship Id="rId22" Type="http://schemas.openxmlformats.org/officeDocument/2006/relationships/image" Target="../media/image5.wmf"/><Relationship Id="rId27" Type="http://schemas.openxmlformats.org/officeDocument/2006/relationships/oleObject" Target="../embeddings/oleObject8.bin"/><Relationship Id="rId30"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5" name="Rectangle 11"/>
          <p:cNvSpPr>
            <a:spLocks noGrp="1" noChangeArrowheads="1"/>
          </p:cNvSpPr>
          <p:nvPr>
            <p:ph type="ctrTitle"/>
          </p:nvPr>
        </p:nvSpPr>
        <p:spPr>
          <a:xfrm>
            <a:off x="1800225" y="2052151"/>
            <a:ext cx="21599525" cy="1998116"/>
          </a:xfrm>
          <a:noFill/>
          <a:ln/>
        </p:spPr>
        <p:txBody>
          <a:bodyPr>
            <a:noAutofit/>
          </a:bodyPr>
          <a:lstStyle/>
          <a:p>
            <a:r>
              <a:rPr lang="en-US" altLang="zh-CN" sz="7424" b="1" dirty="0">
                <a:solidFill>
                  <a:srgbClr val="CC0000"/>
                </a:solidFill>
                <a:latin typeface="Times New Roman" panose="02020603050405020304" pitchFamily="18" charset="0"/>
                <a:ea typeface="黑体" pitchFamily="49" charset="-122"/>
                <a:cs typeface="Times New Roman" panose="02020603050405020304" pitchFamily="18" charset="0"/>
              </a:rPr>
              <a:t>Geometric estimation on manifolds based training data selection</a:t>
            </a:r>
          </a:p>
        </p:txBody>
      </p:sp>
      <p:sp>
        <p:nvSpPr>
          <p:cNvPr id="16" name="Rectangle 18"/>
          <p:cNvSpPr>
            <a:spLocks noChangeArrowheads="1"/>
          </p:cNvSpPr>
          <p:nvPr/>
        </p:nvSpPr>
        <p:spPr bwMode="auto">
          <a:xfrm>
            <a:off x="1852939" y="4672913"/>
            <a:ext cx="21599525" cy="1667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23993" tIns="161997" rIns="323993" bIns="161997" anchor="ctr">
            <a:spAutoFit/>
          </a:bodyPr>
          <a:lstStyle/>
          <a:p>
            <a:pPr algn="ctr" defTabSz="3240500">
              <a:spcAft>
                <a:spcPct val="10000"/>
              </a:spcAft>
            </a:pPr>
            <a:r>
              <a:rPr lang="en-US" altLang="zh-CN" sz="3750" b="1" dirty="0" err="1" smtClean="0">
                <a:latin typeface="Times New Roman" panose="02020603050405020304" pitchFamily="18" charset="0"/>
                <a:cs typeface="Times New Roman" panose="02020603050405020304" pitchFamily="18" charset="0"/>
              </a:rPr>
              <a:t>Xixi</a:t>
            </a:r>
            <a:r>
              <a:rPr lang="en-US" altLang="zh-CN" sz="3750" b="1" dirty="0" smtClean="0">
                <a:latin typeface="Times New Roman" panose="02020603050405020304" pitchFamily="18" charset="0"/>
                <a:cs typeface="Times New Roman" panose="02020603050405020304" pitchFamily="18" charset="0"/>
              </a:rPr>
              <a:t> Chen, </a:t>
            </a:r>
            <a:r>
              <a:rPr lang="en-US" altLang="zh-CN" sz="3750" b="1" dirty="0" err="1" smtClean="0">
                <a:latin typeface="Times New Roman" panose="02020603050405020304" pitchFamily="18" charset="0"/>
                <a:cs typeface="Times New Roman" panose="02020603050405020304" pitchFamily="18" charset="0"/>
              </a:rPr>
              <a:t>Hao</a:t>
            </a:r>
            <a:r>
              <a:rPr lang="en-US" altLang="zh-CN" sz="3750" b="1" dirty="0" smtClean="0">
                <a:latin typeface="Times New Roman" panose="02020603050405020304" pitchFamily="18" charset="0"/>
                <a:cs typeface="Times New Roman" panose="02020603050405020304" pitchFamily="18" charset="0"/>
              </a:rPr>
              <a:t> Wu, </a:t>
            </a:r>
            <a:r>
              <a:rPr lang="en-US" altLang="zh-CN" sz="3750" b="1" dirty="0" err="1" smtClean="0">
                <a:latin typeface="Times New Roman" panose="02020603050405020304" pitchFamily="18" charset="0"/>
                <a:cs typeface="Times New Roman" panose="02020603050405020304" pitchFamily="18" charset="0"/>
              </a:rPr>
              <a:t>Yongqiang</a:t>
            </a:r>
            <a:r>
              <a:rPr lang="en-US" altLang="zh-CN" sz="3750" b="1" dirty="0" smtClean="0">
                <a:latin typeface="Times New Roman" panose="02020603050405020304" pitchFamily="18" charset="0"/>
                <a:cs typeface="Times New Roman" panose="02020603050405020304" pitchFamily="18" charset="0"/>
              </a:rPr>
              <a:t> Cheng, and </a:t>
            </a:r>
            <a:r>
              <a:rPr lang="en-US" altLang="zh-CN" sz="3750" b="1" dirty="0" err="1">
                <a:latin typeface="Times New Roman" panose="02020603050405020304" pitchFamily="18" charset="0"/>
                <a:cs typeface="Times New Roman" panose="02020603050405020304" pitchFamily="18" charset="0"/>
              </a:rPr>
              <a:t>Hongqiang</a:t>
            </a:r>
            <a:r>
              <a:rPr lang="en-US" altLang="zh-CN" sz="3750" b="1" dirty="0">
                <a:latin typeface="Times New Roman" panose="02020603050405020304" pitchFamily="18" charset="0"/>
                <a:cs typeface="Times New Roman" panose="02020603050405020304" pitchFamily="18" charset="0"/>
              </a:rPr>
              <a:t> </a:t>
            </a:r>
            <a:r>
              <a:rPr lang="en-US" altLang="zh-CN" sz="3750" b="1" dirty="0" smtClean="0">
                <a:latin typeface="Times New Roman" panose="02020603050405020304" pitchFamily="18" charset="0"/>
                <a:cs typeface="Times New Roman" panose="02020603050405020304" pitchFamily="18" charset="0"/>
              </a:rPr>
              <a:t>Wang</a:t>
            </a:r>
          </a:p>
          <a:p>
            <a:pPr algn="ctr" defTabSz="3240500">
              <a:spcBef>
                <a:spcPts val="1000"/>
              </a:spcBef>
              <a:spcAft>
                <a:spcPct val="10000"/>
              </a:spcAft>
            </a:pPr>
            <a:r>
              <a:rPr lang="en-US" altLang="zh-CN" sz="3750" b="1" dirty="0">
                <a:latin typeface="Times New Roman" panose="02020603050405020304" pitchFamily="18" charset="0"/>
                <a:cs typeface="Times New Roman" panose="02020603050405020304" pitchFamily="18" charset="0"/>
              </a:rPr>
              <a:t> National University of Defense Technology</a:t>
            </a:r>
          </a:p>
        </p:txBody>
      </p:sp>
      <p:cxnSp>
        <p:nvCxnSpPr>
          <p:cNvPr id="18" name="直接连接符 17"/>
          <p:cNvCxnSpPr/>
          <p:nvPr/>
        </p:nvCxnSpPr>
        <p:spPr>
          <a:xfrm flipV="1">
            <a:off x="2389170" y="14730205"/>
            <a:ext cx="20460156" cy="11911"/>
          </a:xfrm>
          <a:prstGeom prst="line">
            <a:avLst/>
          </a:prstGeom>
          <a:ln>
            <a:solidFill>
              <a:srgbClr val="CC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1434150" y="7728882"/>
            <a:ext cx="0" cy="7013234"/>
          </a:xfrm>
          <a:prstGeom prst="line">
            <a:avLst/>
          </a:prstGeom>
          <a:ln>
            <a:solidFill>
              <a:srgbClr val="CC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498465" y="6694588"/>
            <a:ext cx="8723765" cy="784702"/>
          </a:xfrm>
          <a:prstGeom prst="rect">
            <a:avLst/>
          </a:prstGeom>
          <a:solidFill>
            <a:srgbClr val="339933"/>
          </a:solidFill>
        </p:spPr>
        <p:txBody>
          <a:bodyPr wrap="square" rtlCol="0">
            <a:spAutoFit/>
          </a:bodyPr>
          <a:lstStyle/>
          <a:p>
            <a:pPr algn="ctr"/>
            <a:r>
              <a:rPr lang="en-US" altLang="zh-CN" sz="4499" b="1" dirty="0">
                <a:solidFill>
                  <a:schemeClr val="bg1"/>
                </a:solidFill>
                <a:latin typeface="微软雅黑" pitchFamily="34" charset="-122"/>
                <a:ea typeface="微软雅黑" pitchFamily="34" charset="-122"/>
              </a:rPr>
              <a:t>INTRODUCTION</a:t>
            </a:r>
            <a:endParaRPr lang="zh-CN" altLang="en-US" sz="4499" b="1" dirty="0">
              <a:solidFill>
                <a:schemeClr val="bg1"/>
              </a:solidFill>
              <a:latin typeface="微软雅黑" pitchFamily="34" charset="-122"/>
              <a:ea typeface="微软雅黑" pitchFamily="34" charset="-122"/>
            </a:endParaRPr>
          </a:p>
        </p:txBody>
      </p:sp>
      <p:sp>
        <p:nvSpPr>
          <p:cNvPr id="23" name="TextBox 22"/>
          <p:cNvSpPr txBox="1"/>
          <p:nvPr/>
        </p:nvSpPr>
        <p:spPr>
          <a:xfrm>
            <a:off x="2463603" y="7626648"/>
            <a:ext cx="8552208" cy="6877011"/>
          </a:xfrm>
          <a:prstGeom prst="rect">
            <a:avLst/>
          </a:prstGeom>
          <a:noFill/>
        </p:spPr>
        <p:txBody>
          <a:bodyPr wrap="square" rtlCol="0">
            <a:spAutoFit/>
          </a:bodyPr>
          <a:lstStyle/>
          <a:p>
            <a:pPr indent="539937" algn="just"/>
            <a:r>
              <a:rPr lang="en-US" altLang="zh-CN" sz="3149" dirty="0">
                <a:latin typeface="Times New Roman" panose="02020603050405020304" pitchFamily="18" charset="0"/>
                <a:cs typeface="Times New Roman" panose="02020603050405020304" pitchFamily="18" charset="0"/>
              </a:rPr>
              <a:t>Clutter suppression performance of STAP will be degraded greatly when using contaminated training data to estimate the clutter covariance matrix. To deal with this problem, a training data selection method based on the geometric estimation on manifolds under the generalized inner product (GIP) criterion is proposed. Exploiting divergences as the geometric metric, an accurate covariance matrix is obtained. Then, combined with the GIP criterion, contaminated training data can be detected successfully. The proposed training data selection method outperforms conventional methods with small sample support, which improves the efficiency of training data selection. </a:t>
            </a:r>
            <a:endParaRPr lang="zh-CN" altLang="en-US" sz="3149" dirty="0">
              <a:latin typeface="Times New Roman" panose="02020603050405020304" pitchFamily="18" charset="0"/>
              <a:cs typeface="Times New Roman" panose="02020603050405020304" pitchFamily="18" charset="0"/>
            </a:endParaRPr>
          </a:p>
        </p:txBody>
      </p:sp>
      <p:sp>
        <p:nvSpPr>
          <p:cNvPr id="25" name="TextBox 24"/>
          <p:cNvSpPr txBox="1"/>
          <p:nvPr/>
        </p:nvSpPr>
        <p:spPr>
          <a:xfrm>
            <a:off x="11744202" y="6712293"/>
            <a:ext cx="11226669" cy="784702"/>
          </a:xfrm>
          <a:prstGeom prst="rect">
            <a:avLst/>
          </a:prstGeom>
          <a:solidFill>
            <a:srgbClr val="339933"/>
          </a:solidFill>
        </p:spPr>
        <p:txBody>
          <a:bodyPr wrap="square" rtlCol="0">
            <a:spAutoFit/>
          </a:bodyPr>
          <a:lstStyle/>
          <a:p>
            <a:pPr algn="ctr"/>
            <a:r>
              <a:rPr lang="en-US" altLang="zh-CN" sz="4499" b="1" dirty="0" smtClean="0">
                <a:solidFill>
                  <a:schemeClr val="bg1"/>
                </a:solidFill>
                <a:latin typeface="微软雅黑" pitchFamily="34" charset="-122"/>
                <a:ea typeface="微软雅黑" pitchFamily="34" charset="-122"/>
              </a:rPr>
              <a:t>SIGNAL       </a:t>
            </a:r>
            <a:r>
              <a:rPr lang="en-US" altLang="zh-CN" sz="4499" b="1" dirty="0">
                <a:solidFill>
                  <a:schemeClr val="bg1"/>
                </a:solidFill>
                <a:latin typeface="微软雅黑" pitchFamily="34" charset="-122"/>
                <a:ea typeface="微软雅黑" pitchFamily="34" charset="-122"/>
              </a:rPr>
              <a:t>MODEL</a:t>
            </a:r>
            <a:endParaRPr lang="zh-CN" altLang="en-US" sz="4499" b="1" dirty="0">
              <a:solidFill>
                <a:schemeClr val="bg1"/>
              </a:solidFill>
              <a:latin typeface="微软雅黑" pitchFamily="34" charset="-122"/>
              <a:ea typeface="微软雅黑" pitchFamily="34" charset="-122"/>
            </a:endParaRPr>
          </a:p>
        </p:txBody>
      </p:sp>
      <p:sp>
        <p:nvSpPr>
          <p:cNvPr id="26" name="TextBox 25"/>
          <p:cNvSpPr txBox="1"/>
          <p:nvPr/>
        </p:nvSpPr>
        <p:spPr>
          <a:xfrm>
            <a:off x="2389167" y="14946229"/>
            <a:ext cx="20460159" cy="784702"/>
          </a:xfrm>
          <a:prstGeom prst="rect">
            <a:avLst/>
          </a:prstGeom>
          <a:solidFill>
            <a:srgbClr val="339933"/>
          </a:solidFill>
        </p:spPr>
        <p:txBody>
          <a:bodyPr wrap="square" rtlCol="0">
            <a:spAutoFit/>
          </a:bodyPr>
          <a:lstStyle/>
          <a:p>
            <a:pPr algn="ctr"/>
            <a:r>
              <a:rPr lang="en-US" altLang="zh-CN" sz="4499" b="1" dirty="0">
                <a:solidFill>
                  <a:schemeClr val="bg1"/>
                </a:solidFill>
                <a:latin typeface="微软雅黑" pitchFamily="34" charset="-122"/>
                <a:ea typeface="微软雅黑" pitchFamily="34" charset="-122"/>
              </a:rPr>
              <a:t>THE PROPOSED </a:t>
            </a:r>
            <a:r>
              <a:rPr lang="en-US" altLang="zh-CN" sz="4499" b="1" dirty="0" smtClean="0">
                <a:solidFill>
                  <a:schemeClr val="bg1"/>
                </a:solidFill>
                <a:latin typeface="微软雅黑" pitchFamily="34" charset="-122"/>
                <a:ea typeface="微软雅黑" pitchFamily="34" charset="-122"/>
              </a:rPr>
              <a:t>ALGORITHM AND EXPERIMENTAL RESULTS</a:t>
            </a:r>
            <a:endParaRPr lang="zh-CN" altLang="en-US" sz="4499" b="1" dirty="0">
              <a:solidFill>
                <a:schemeClr val="bg1"/>
              </a:solidFill>
              <a:latin typeface="微软雅黑" pitchFamily="34" charset="-122"/>
              <a:ea typeface="微软雅黑" pitchFamily="34" charset="-122"/>
            </a:endParaRPr>
          </a:p>
        </p:txBody>
      </p:sp>
      <p:sp>
        <p:nvSpPr>
          <p:cNvPr id="27" name="TextBox 26"/>
          <p:cNvSpPr txBox="1"/>
          <p:nvPr/>
        </p:nvSpPr>
        <p:spPr>
          <a:xfrm>
            <a:off x="11909369" y="7626648"/>
            <a:ext cx="5271492" cy="6877011"/>
          </a:xfrm>
          <a:prstGeom prst="rect">
            <a:avLst/>
          </a:prstGeom>
          <a:noFill/>
        </p:spPr>
        <p:txBody>
          <a:bodyPr wrap="square" rtlCol="0">
            <a:spAutoFit/>
          </a:bodyPr>
          <a:lstStyle/>
          <a:p>
            <a:pPr indent="539937" algn="just"/>
            <a:r>
              <a:rPr lang="en-US" altLang="zh-CN" sz="3149" dirty="0">
                <a:latin typeface="Times New Roman" panose="02020603050405020304" pitchFamily="18" charset="0"/>
                <a:cs typeface="Times New Roman" panose="02020603050405020304" pitchFamily="18" charset="0"/>
              </a:rPr>
              <a:t>Consider a </a:t>
            </a:r>
            <a:r>
              <a:rPr lang="en-US" altLang="zh-CN" sz="3149" dirty="0" smtClean="0">
                <a:latin typeface="Times New Roman" panose="02020603050405020304" pitchFamily="18" charset="0"/>
                <a:cs typeface="Times New Roman" panose="02020603050405020304" pitchFamily="18" charset="0"/>
              </a:rPr>
              <a:t>side-looking airborne radar system with  </a:t>
            </a:r>
            <a:r>
              <a:rPr lang="en-US" altLang="zh-CN" sz="3149" i="1" dirty="0">
                <a:latin typeface="Times New Roman" panose="02020603050405020304" pitchFamily="18" charset="0"/>
                <a:cs typeface="Times New Roman" panose="02020603050405020304" pitchFamily="18" charset="0"/>
              </a:rPr>
              <a:t>N</a:t>
            </a:r>
            <a:r>
              <a:rPr lang="en-US" altLang="zh-CN" sz="3149" dirty="0">
                <a:latin typeface="Times New Roman" panose="02020603050405020304" pitchFamily="18" charset="0"/>
                <a:cs typeface="Times New Roman" panose="02020603050405020304" pitchFamily="18" charset="0"/>
              </a:rPr>
              <a:t> transmitters and </a:t>
            </a:r>
            <a:r>
              <a:rPr lang="en-US" altLang="zh-CN" sz="3149" dirty="0" smtClean="0">
                <a:latin typeface="Times New Roman" panose="02020603050405020304" pitchFamily="18" charset="0"/>
                <a:cs typeface="Times New Roman" panose="02020603050405020304" pitchFamily="18" charset="0"/>
              </a:rPr>
              <a:t>each antenna transmit  </a:t>
            </a:r>
            <a:r>
              <a:rPr lang="en-US" altLang="zh-CN" sz="3149" i="1" dirty="0" smtClean="0">
                <a:latin typeface="Times New Roman" panose="02020603050405020304" pitchFamily="18" charset="0"/>
                <a:cs typeface="Times New Roman" panose="02020603050405020304" pitchFamily="18" charset="0"/>
              </a:rPr>
              <a:t>P </a:t>
            </a:r>
            <a:r>
              <a:rPr lang="en-US" altLang="zh-CN" sz="3149" dirty="0" smtClean="0">
                <a:latin typeface="Times New Roman" panose="02020603050405020304" pitchFamily="18" charset="0"/>
                <a:cs typeface="Times New Roman" panose="02020603050405020304" pitchFamily="18" charset="0"/>
              </a:rPr>
              <a:t>coherent pulses. We denote    </a:t>
            </a:r>
            <a:r>
              <a:rPr lang="en-US" altLang="zh-CN" sz="3149" i="1" dirty="0" smtClean="0">
                <a:latin typeface="Times New Roman" panose="02020603050405020304" pitchFamily="18" charset="0"/>
                <a:cs typeface="Times New Roman" panose="02020603050405020304" pitchFamily="18" charset="0"/>
              </a:rPr>
              <a:t>  </a:t>
            </a:r>
            <a:r>
              <a:rPr lang="en-US" altLang="zh-CN" sz="3149" dirty="0" smtClean="0">
                <a:latin typeface="Times New Roman" panose="02020603050405020304" pitchFamily="18" charset="0"/>
                <a:cs typeface="Times New Roman" panose="02020603050405020304" pitchFamily="18" charset="0"/>
              </a:rPr>
              <a:t>as the training data in the </a:t>
            </a:r>
            <a:r>
              <a:rPr lang="en-US" altLang="zh-CN" sz="3149" i="1" smtClean="0">
                <a:latin typeface="Times New Roman" panose="02020603050405020304" pitchFamily="18" charset="0"/>
                <a:cs typeface="Times New Roman" panose="02020603050405020304" pitchFamily="18" charset="0"/>
              </a:rPr>
              <a:t>K</a:t>
            </a:r>
            <a:r>
              <a:rPr lang="en-US" altLang="zh-CN" sz="3149" smtClean="0">
                <a:latin typeface="Times New Roman" panose="02020603050405020304" pitchFamily="18" charset="0"/>
                <a:cs typeface="Times New Roman" panose="02020603050405020304" pitchFamily="18" charset="0"/>
              </a:rPr>
              <a:t> </a:t>
            </a:r>
            <a:r>
              <a:rPr lang="en-US" altLang="zh-CN" sz="3149" smtClean="0">
                <a:latin typeface="Times New Roman" panose="02020603050405020304" pitchFamily="18" charset="0"/>
                <a:cs typeface="Times New Roman" panose="02020603050405020304" pitchFamily="18" charset="0"/>
              </a:rPr>
              <a:t> range </a:t>
            </a:r>
            <a:r>
              <a:rPr lang="en-US" altLang="zh-CN" sz="3149" dirty="0" smtClean="0">
                <a:latin typeface="Times New Roman" panose="02020603050405020304" pitchFamily="18" charset="0"/>
                <a:cs typeface="Times New Roman" panose="02020603050405020304" pitchFamily="18" charset="0"/>
              </a:rPr>
              <a:t>cell. </a:t>
            </a:r>
          </a:p>
          <a:p>
            <a:pPr indent="539937" algn="just"/>
            <a:endParaRPr lang="en-US" altLang="zh-CN" sz="3149" dirty="0" smtClean="0">
              <a:latin typeface="Times New Roman" panose="02020603050405020304" pitchFamily="18" charset="0"/>
              <a:cs typeface="Times New Roman" panose="02020603050405020304" pitchFamily="18" charset="0"/>
            </a:endParaRPr>
          </a:p>
          <a:p>
            <a:pPr indent="539937" algn="just"/>
            <a:endParaRPr lang="en-US" altLang="zh-CN" sz="3149" dirty="0">
              <a:latin typeface="Times New Roman" panose="02020603050405020304" pitchFamily="18" charset="0"/>
              <a:cs typeface="Times New Roman" panose="02020603050405020304" pitchFamily="18" charset="0"/>
            </a:endParaRPr>
          </a:p>
          <a:p>
            <a:pPr indent="539937" algn="just"/>
            <a:endParaRPr lang="en-US" altLang="zh-CN" sz="3149" dirty="0">
              <a:latin typeface="Times New Roman" panose="02020603050405020304" pitchFamily="18" charset="0"/>
              <a:cs typeface="Times New Roman" panose="02020603050405020304" pitchFamily="18" charset="0"/>
            </a:endParaRPr>
          </a:p>
          <a:p>
            <a:pPr indent="539937" algn="just"/>
            <a:endParaRPr lang="en-US" altLang="zh-CN" sz="3149" dirty="0">
              <a:latin typeface="Times New Roman" panose="02020603050405020304" pitchFamily="18" charset="0"/>
              <a:cs typeface="Times New Roman" panose="02020603050405020304" pitchFamily="18" charset="0"/>
            </a:endParaRPr>
          </a:p>
          <a:p>
            <a:pPr algn="just"/>
            <a:endParaRPr lang="en-US" altLang="zh-CN" sz="3149" dirty="0" smtClean="0">
              <a:latin typeface="Times New Roman" panose="02020603050405020304" pitchFamily="18" charset="0"/>
              <a:cs typeface="Times New Roman" panose="02020603050405020304" pitchFamily="18" charset="0"/>
            </a:endParaRPr>
          </a:p>
          <a:p>
            <a:pPr algn="just"/>
            <a:r>
              <a:rPr lang="en-US" altLang="zh-CN" sz="3149" dirty="0" smtClean="0">
                <a:latin typeface="Times New Roman" panose="02020603050405020304" pitchFamily="18" charset="0"/>
                <a:cs typeface="Times New Roman" panose="02020603050405020304" pitchFamily="18" charset="0"/>
              </a:rPr>
              <a:t>where       ,       ,  and      are the clutter patch, the outlier and Gaussian noise, respectively       </a:t>
            </a:r>
          </a:p>
        </p:txBody>
      </p:sp>
      <p:cxnSp>
        <p:nvCxnSpPr>
          <p:cNvPr id="28" name="直接连接符 27"/>
          <p:cNvCxnSpPr/>
          <p:nvPr/>
        </p:nvCxnSpPr>
        <p:spPr>
          <a:xfrm>
            <a:off x="2502904" y="27431457"/>
            <a:ext cx="20460160" cy="24728"/>
          </a:xfrm>
          <a:prstGeom prst="line">
            <a:avLst/>
          </a:prstGeom>
          <a:ln>
            <a:solidFill>
              <a:srgbClr val="CC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89167" y="27771039"/>
            <a:ext cx="20573897" cy="784702"/>
          </a:xfrm>
          <a:prstGeom prst="rect">
            <a:avLst/>
          </a:prstGeom>
          <a:solidFill>
            <a:srgbClr val="339933"/>
          </a:solidFill>
        </p:spPr>
        <p:txBody>
          <a:bodyPr wrap="square" rtlCol="0">
            <a:spAutoFit/>
          </a:bodyPr>
          <a:lstStyle/>
          <a:p>
            <a:pPr algn="ctr"/>
            <a:r>
              <a:rPr lang="en-US" altLang="zh-CN" sz="4499" b="1" dirty="0">
                <a:solidFill>
                  <a:schemeClr val="bg1"/>
                </a:solidFill>
                <a:latin typeface="微软雅黑" pitchFamily="34" charset="-122"/>
                <a:ea typeface="微软雅黑" pitchFamily="34" charset="-122"/>
              </a:rPr>
              <a:t>CONCLUSIONS</a:t>
            </a:r>
            <a:endParaRPr lang="zh-CN" altLang="en-US" sz="4499" b="1" dirty="0">
              <a:solidFill>
                <a:schemeClr val="bg1"/>
              </a:solidFill>
              <a:latin typeface="微软雅黑" pitchFamily="34" charset="-122"/>
              <a:ea typeface="微软雅黑" pitchFamily="34" charset="-122"/>
            </a:endParaRPr>
          </a:p>
        </p:txBody>
      </p:sp>
      <p:sp>
        <p:nvSpPr>
          <p:cNvPr id="38" name="TextBox 37"/>
          <p:cNvSpPr txBox="1"/>
          <p:nvPr/>
        </p:nvSpPr>
        <p:spPr>
          <a:xfrm>
            <a:off x="2389167" y="28762484"/>
            <a:ext cx="20573897" cy="1615442"/>
          </a:xfrm>
          <a:prstGeom prst="rect">
            <a:avLst/>
          </a:prstGeom>
          <a:noFill/>
        </p:spPr>
        <p:txBody>
          <a:bodyPr wrap="square" rtlCol="0">
            <a:spAutoFit/>
          </a:bodyPr>
          <a:lstStyle/>
          <a:p>
            <a:pPr indent="539937" algn="just"/>
            <a:r>
              <a:rPr lang="en-US" altLang="zh-CN" sz="3299" dirty="0">
                <a:latin typeface="Times New Roman"/>
                <a:cs typeface="Times New Roman"/>
              </a:rPr>
              <a:t>In this paper, a training data selection method based on geometric estimation is proposed. Experimental results show the effectiveness of the proposed method. This work can be useful for the application of STAP in heterogeneous environments. </a:t>
            </a:r>
            <a:endParaRPr lang="zh-CN" altLang="en-US" sz="3149" dirty="0"/>
          </a:p>
        </p:txBody>
      </p:sp>
      <p:cxnSp>
        <p:nvCxnSpPr>
          <p:cNvPr id="3" name="直接连接符 2"/>
          <p:cNvCxnSpPr/>
          <p:nvPr/>
        </p:nvCxnSpPr>
        <p:spPr>
          <a:xfrm>
            <a:off x="17767827" y="8005289"/>
            <a:ext cx="70223" cy="6216621"/>
          </a:xfrm>
          <a:prstGeom prst="line">
            <a:avLst/>
          </a:prstGeom>
          <a:ln>
            <a:solidFill>
              <a:srgbClr val="339933"/>
            </a:solidFill>
            <a:prstDash val="dash"/>
          </a:ln>
        </p:spPr>
        <p:style>
          <a:lnRef idx="1">
            <a:schemeClr val="accent1"/>
          </a:lnRef>
          <a:fillRef idx="0">
            <a:schemeClr val="accent1"/>
          </a:fillRef>
          <a:effectRef idx="0">
            <a:schemeClr val="accent1"/>
          </a:effectRef>
          <a:fontRef idx="minor">
            <a:schemeClr val="tx1"/>
          </a:fontRef>
        </p:style>
      </p:cxnSp>
      <p:sp>
        <p:nvSpPr>
          <p:cNvPr id="97" name="Rectangle 512"/>
          <p:cNvSpPr>
            <a:spLocks noChangeArrowheads="1"/>
          </p:cNvSpPr>
          <p:nvPr/>
        </p:nvSpPr>
        <p:spPr bwMode="auto">
          <a:xfrm>
            <a:off x="3528815" y="14327436"/>
            <a:ext cx="207771" cy="12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2849" tIns="51425" rIns="102849" bIns="51425" numCol="1" anchor="ctr" anchorCtr="0" compatLnSpc="1">
            <a:prstTxWarp prst="textNoShape">
              <a:avLst/>
            </a:prstTxWarp>
            <a:spAutoFit/>
          </a:bodyPr>
          <a:lstStyle/>
          <a:p>
            <a:endParaRPr lang="zh-CN" altLang="en-US" sz="7298"/>
          </a:p>
        </p:txBody>
      </p:sp>
      <p:sp>
        <p:nvSpPr>
          <p:cNvPr id="105" name="Rectangle 520"/>
          <p:cNvSpPr>
            <a:spLocks noChangeArrowheads="1"/>
          </p:cNvSpPr>
          <p:nvPr/>
        </p:nvSpPr>
        <p:spPr bwMode="auto">
          <a:xfrm>
            <a:off x="450034" y="-613458"/>
            <a:ext cx="207771" cy="12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2849" tIns="51425" rIns="102849" bIns="51425" numCol="1" anchor="ctr" anchorCtr="0" compatLnSpc="1">
            <a:prstTxWarp prst="textNoShape">
              <a:avLst/>
            </a:prstTxWarp>
            <a:spAutoFit/>
          </a:bodyPr>
          <a:lstStyle/>
          <a:p>
            <a:endParaRPr lang="zh-CN" altLang="en-US" sz="7298"/>
          </a:p>
        </p:txBody>
      </p:sp>
      <p:sp>
        <p:nvSpPr>
          <p:cNvPr id="107" name="Rectangle 522"/>
          <p:cNvSpPr>
            <a:spLocks noChangeArrowheads="1"/>
          </p:cNvSpPr>
          <p:nvPr/>
        </p:nvSpPr>
        <p:spPr bwMode="auto">
          <a:xfrm>
            <a:off x="450034" y="-613458"/>
            <a:ext cx="207771" cy="12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2849" tIns="51425" rIns="102849" bIns="51425" numCol="1" anchor="ctr" anchorCtr="0" compatLnSpc="1">
            <a:prstTxWarp prst="textNoShape">
              <a:avLst/>
            </a:prstTxWarp>
            <a:spAutoFit/>
          </a:bodyPr>
          <a:lstStyle/>
          <a:p>
            <a:endParaRPr lang="zh-CN" altLang="en-US" sz="7298"/>
          </a:p>
        </p:txBody>
      </p:sp>
      <p:sp>
        <p:nvSpPr>
          <p:cNvPr id="113" name="矩形 112"/>
          <p:cNvSpPr/>
          <p:nvPr/>
        </p:nvSpPr>
        <p:spPr>
          <a:xfrm>
            <a:off x="11537240" y="21783517"/>
            <a:ext cx="11088859" cy="1144929"/>
          </a:xfrm>
          <a:prstGeom prst="rect">
            <a:avLst/>
          </a:prstGeom>
        </p:spPr>
        <p:txBody>
          <a:bodyPr wrap="square">
            <a:spAutoFit/>
          </a:bodyPr>
          <a:lstStyle/>
          <a:p>
            <a:pPr algn="ctr">
              <a:lnSpc>
                <a:spcPct val="95000"/>
              </a:lnSpc>
              <a:spcAft>
                <a:spcPts val="675"/>
              </a:spcAft>
            </a:pPr>
            <a:r>
              <a:rPr lang="en-US" altLang="zh-CN" sz="2400" kern="100" dirty="0">
                <a:latin typeface="Times New Roman" panose="02020603050405020304" pitchFamily="18" charset="0"/>
                <a:ea typeface="等线"/>
                <a:cs typeface="Times New Roman" panose="02020603050405020304" pitchFamily="18" charset="0"/>
              </a:rPr>
              <a:t>Fig. </a:t>
            </a:r>
            <a:r>
              <a:rPr lang="en-US" altLang="zh-CN" sz="2400" kern="100" dirty="0" smtClean="0">
                <a:latin typeface="Times New Roman" panose="02020603050405020304" pitchFamily="18" charset="0"/>
                <a:ea typeface="等线"/>
                <a:cs typeface="Times New Roman" panose="02020603050405020304" pitchFamily="18" charset="0"/>
              </a:rPr>
              <a:t>1. NHD </a:t>
            </a:r>
            <a:r>
              <a:rPr lang="en-US" altLang="zh-CN" sz="2400" kern="100" dirty="0">
                <a:latin typeface="Times New Roman" panose="02020603050405020304" pitchFamily="18" charset="0"/>
                <a:ea typeface="等线"/>
                <a:cs typeface="Times New Roman" panose="02020603050405020304" pitchFamily="18" charset="0"/>
              </a:rPr>
              <a:t>detection </a:t>
            </a:r>
            <a:r>
              <a:rPr lang="en-US" altLang="zh-CN" sz="2400" kern="100" dirty="0" smtClean="0">
                <a:latin typeface="Times New Roman" panose="02020603050405020304" pitchFamily="18" charset="0"/>
                <a:ea typeface="等线"/>
                <a:cs typeface="Times New Roman" panose="02020603050405020304" pitchFamily="18" charset="0"/>
              </a:rPr>
              <a:t>results: Figure (a)-(c) are the SGIP, LGIP and </a:t>
            </a:r>
            <a:r>
              <a:rPr lang="en-US" altLang="zh-CN" sz="2400" kern="100" dirty="0">
                <a:latin typeface="Times New Roman" panose="02020603050405020304" pitchFamily="18" charset="0"/>
                <a:ea typeface="等线"/>
                <a:cs typeface="Times New Roman" panose="02020603050405020304" pitchFamily="18" charset="0"/>
              </a:rPr>
              <a:t>the proposed </a:t>
            </a:r>
            <a:r>
              <a:rPr lang="en-US" altLang="zh-CN" sz="2400" kern="100" dirty="0" smtClean="0">
                <a:latin typeface="Times New Roman" panose="02020603050405020304" pitchFamily="18" charset="0"/>
                <a:ea typeface="等线"/>
                <a:cs typeface="Times New Roman" panose="02020603050405020304" pitchFamily="18" charset="0"/>
              </a:rPr>
              <a:t>method with 10 training samples; Figure (d)-(e) are the SGIP, LGIP and the proposed method with 60 training samples.</a:t>
            </a:r>
            <a:endParaRPr lang="zh-CN" altLang="zh-CN" sz="4000" kern="100" dirty="0">
              <a:latin typeface="等线"/>
              <a:ea typeface="等线"/>
              <a:cs typeface="Times New Roman" panose="02020603050405020304" pitchFamily="18" charset="0"/>
            </a:endParaRPr>
          </a:p>
        </p:txBody>
      </p:sp>
      <p:sp>
        <p:nvSpPr>
          <p:cNvPr id="42" name="矩形 41"/>
          <p:cNvSpPr/>
          <p:nvPr/>
        </p:nvSpPr>
        <p:spPr>
          <a:xfrm>
            <a:off x="2317591" y="19945639"/>
            <a:ext cx="8904639" cy="1164101"/>
          </a:xfrm>
          <a:prstGeom prst="rect">
            <a:avLst/>
          </a:prstGeom>
        </p:spPr>
        <p:txBody>
          <a:bodyPr wrap="square">
            <a:spAutoFit/>
          </a:bodyPr>
          <a:lstStyle/>
          <a:p>
            <a:pPr>
              <a:lnSpc>
                <a:spcPct val="114000"/>
              </a:lnSpc>
              <a:spcBef>
                <a:spcPts val="300"/>
              </a:spcBef>
              <a:spcAft>
                <a:spcPts val="675"/>
              </a:spcAft>
            </a:pPr>
            <a:r>
              <a:rPr lang="en-US" altLang="zh-CN" sz="3149" kern="100" dirty="0" smtClean="0">
                <a:latin typeface="Times New Roman" panose="02020603050405020304" pitchFamily="18" charset="0"/>
                <a:ea typeface="等线"/>
                <a:cs typeface="Times New Roman" panose="02020603050405020304" pitchFamily="18" charset="0"/>
              </a:rPr>
              <a:t>The </a:t>
            </a:r>
            <a:r>
              <a:rPr lang="en-US" altLang="zh-CN" sz="3149" kern="100" dirty="0">
                <a:latin typeface="Times New Roman" panose="02020603050405020304" pitchFamily="18" charset="0"/>
                <a:ea typeface="等线"/>
                <a:cs typeface="Times New Roman" panose="02020603050405020304" pitchFamily="18" charset="0"/>
              </a:rPr>
              <a:t>training data selection problem can be viewed as the following binary hypothesis test:</a:t>
            </a:r>
            <a:endParaRPr lang="zh-CN" altLang="zh-CN" sz="4499" kern="100" dirty="0">
              <a:latin typeface="等线"/>
              <a:ea typeface="等线"/>
              <a:cs typeface="Times New Roman" panose="02020603050405020304" pitchFamily="18" charset="0"/>
            </a:endParaRPr>
          </a:p>
        </p:txBody>
      </p:sp>
      <p:sp>
        <p:nvSpPr>
          <p:cNvPr id="45" name="矩形 44"/>
          <p:cNvSpPr/>
          <p:nvPr/>
        </p:nvSpPr>
        <p:spPr>
          <a:xfrm>
            <a:off x="11744202" y="26802543"/>
            <a:ext cx="5544615" cy="443198"/>
          </a:xfrm>
          <a:prstGeom prst="rect">
            <a:avLst/>
          </a:prstGeom>
        </p:spPr>
        <p:txBody>
          <a:bodyPr wrap="square">
            <a:spAutoFit/>
          </a:bodyPr>
          <a:lstStyle/>
          <a:p>
            <a:pPr algn="just">
              <a:lnSpc>
                <a:spcPct val="95000"/>
              </a:lnSpc>
              <a:spcAft>
                <a:spcPts val="675"/>
              </a:spcAft>
            </a:pPr>
            <a:r>
              <a:rPr lang="en-US" altLang="zh-CN" sz="2400" kern="100" dirty="0">
                <a:latin typeface="Times New Roman" panose="02020603050405020304" pitchFamily="18" charset="0"/>
                <a:ea typeface="等线"/>
                <a:cs typeface="Times New Roman" panose="02020603050405020304" pitchFamily="18" charset="0"/>
              </a:rPr>
              <a:t>Fig. </a:t>
            </a:r>
            <a:r>
              <a:rPr lang="en-US" altLang="zh-CN" sz="2400" kern="100" dirty="0" smtClean="0">
                <a:latin typeface="Times New Roman" panose="02020603050405020304" pitchFamily="18" charset="0"/>
                <a:ea typeface="等线"/>
                <a:cs typeface="Times New Roman" panose="02020603050405020304" pitchFamily="18" charset="0"/>
              </a:rPr>
              <a:t>2.Output </a:t>
            </a:r>
            <a:r>
              <a:rPr lang="en-US" altLang="zh-CN" sz="2400" kern="100" dirty="0">
                <a:latin typeface="Times New Roman" panose="02020603050405020304" pitchFamily="18" charset="0"/>
                <a:ea typeface="等线"/>
                <a:cs typeface="Times New Roman" panose="02020603050405020304" pitchFamily="18" charset="0"/>
              </a:rPr>
              <a:t>SCNR against input SCNR</a:t>
            </a:r>
            <a:endParaRPr lang="zh-CN" altLang="zh-CN" sz="4000" kern="100" dirty="0">
              <a:latin typeface="等线"/>
              <a:ea typeface="等线"/>
              <a:cs typeface="Times New Roman" panose="02020603050405020304" pitchFamily="18" charset="0"/>
            </a:endParaRPr>
          </a:p>
        </p:txBody>
      </p:sp>
      <p:sp>
        <p:nvSpPr>
          <p:cNvPr id="49" name="矩形 48"/>
          <p:cNvSpPr/>
          <p:nvPr/>
        </p:nvSpPr>
        <p:spPr>
          <a:xfrm>
            <a:off x="19169103" y="25779795"/>
            <a:ext cx="1229506" cy="297004"/>
          </a:xfrm>
          <a:prstGeom prst="rect">
            <a:avLst/>
          </a:prstGeom>
        </p:spPr>
        <p:txBody>
          <a:bodyPr wrap="square">
            <a:spAutoFit/>
          </a:bodyPr>
          <a:lstStyle/>
          <a:p>
            <a:pPr algn="ctr">
              <a:lnSpc>
                <a:spcPct val="95000"/>
              </a:lnSpc>
              <a:spcAft>
                <a:spcPts val="675"/>
              </a:spcAft>
            </a:pPr>
            <a:r>
              <a:rPr lang="en-US" altLang="zh-CN" sz="1400" kern="100" dirty="0" smtClean="0">
                <a:latin typeface="Times New Roman" panose="02020603050405020304" pitchFamily="18" charset="0"/>
                <a:ea typeface="等线"/>
                <a:cs typeface="Times New Roman" panose="02020603050405020304" pitchFamily="18" charset="0"/>
              </a:rPr>
              <a:t>(d)</a:t>
            </a:r>
            <a:endParaRPr lang="zh-CN" altLang="zh-CN" sz="2400" kern="100" dirty="0">
              <a:latin typeface="等线"/>
              <a:ea typeface="等线"/>
              <a:cs typeface="Times New Roman" panose="02020603050405020304" pitchFamily="18" charset="0"/>
            </a:endParaRPr>
          </a:p>
        </p:txBody>
      </p:sp>
      <p:cxnSp>
        <p:nvCxnSpPr>
          <p:cNvPr id="50" name="直接连接符 49"/>
          <p:cNvCxnSpPr/>
          <p:nvPr/>
        </p:nvCxnSpPr>
        <p:spPr>
          <a:xfrm>
            <a:off x="11425505" y="15879287"/>
            <a:ext cx="0" cy="11553605"/>
          </a:xfrm>
          <a:prstGeom prst="line">
            <a:avLst/>
          </a:prstGeom>
          <a:ln>
            <a:solidFill>
              <a:srgbClr val="CC0000"/>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317591" y="22929193"/>
            <a:ext cx="8986252" cy="1197251"/>
          </a:xfrm>
          <a:prstGeom prst="rect">
            <a:avLst/>
          </a:prstGeom>
        </p:spPr>
        <p:txBody>
          <a:bodyPr wrap="square">
            <a:spAutoFit/>
          </a:bodyPr>
          <a:lstStyle/>
          <a:p>
            <a:pPr>
              <a:lnSpc>
                <a:spcPct val="114000"/>
              </a:lnSpc>
              <a:spcBef>
                <a:spcPts val="300"/>
              </a:spcBef>
              <a:spcAft>
                <a:spcPts val="675"/>
              </a:spcAft>
            </a:pPr>
            <a:r>
              <a:rPr lang="en-US" altLang="zh-CN" sz="3149" kern="100" dirty="0" smtClean="0">
                <a:latin typeface="Times New Roman" panose="02020603050405020304" pitchFamily="18" charset="0"/>
                <a:ea typeface="等线"/>
                <a:cs typeface="Times New Roman" panose="02020603050405020304" pitchFamily="18" charset="0"/>
              </a:rPr>
              <a:t>One </a:t>
            </a:r>
            <a:r>
              <a:rPr lang="en-US" altLang="zh-CN" sz="3149" kern="100" dirty="0">
                <a:latin typeface="Times New Roman" panose="02020603050405020304" pitchFamily="18" charset="0"/>
                <a:ea typeface="等线"/>
                <a:cs typeface="Times New Roman" panose="02020603050405020304" pitchFamily="18" charset="0"/>
              </a:rPr>
              <a:t>of the divergence (</a:t>
            </a:r>
            <a:r>
              <a:rPr lang="en-US" altLang="zh-CN" sz="3149" kern="100" dirty="0" err="1">
                <a:latin typeface="Times New Roman" panose="02020603050405020304" pitchFamily="18" charset="0"/>
                <a:ea typeface="等线"/>
                <a:cs typeface="Times New Roman" panose="02020603050405020304" pitchFamily="18" charset="0"/>
              </a:rPr>
              <a:t>Kullback</a:t>
            </a:r>
            <a:r>
              <a:rPr lang="en-US" altLang="zh-CN" sz="3149" kern="100" dirty="0">
                <a:latin typeface="Times New Roman" panose="02020603050405020304" pitchFamily="18" charset="0"/>
                <a:ea typeface="等线"/>
                <a:cs typeface="Times New Roman" panose="02020603050405020304" pitchFamily="18" charset="0"/>
              </a:rPr>
              <a:t>–</a:t>
            </a:r>
            <a:r>
              <a:rPr lang="en-US" altLang="zh-CN" sz="3149" kern="100" dirty="0" err="1">
                <a:latin typeface="Times New Roman" panose="02020603050405020304" pitchFamily="18" charset="0"/>
                <a:ea typeface="等线"/>
                <a:cs typeface="Times New Roman" panose="02020603050405020304" pitchFamily="18" charset="0"/>
              </a:rPr>
              <a:t>Leibler</a:t>
            </a:r>
            <a:r>
              <a:rPr lang="en-US" altLang="zh-CN" sz="3149" kern="100" dirty="0">
                <a:latin typeface="Times New Roman" panose="02020603050405020304" pitchFamily="18" charset="0"/>
                <a:ea typeface="等线"/>
                <a:cs typeface="Times New Roman" panose="02020603050405020304" pitchFamily="18" charset="0"/>
              </a:rPr>
              <a:t>) is exploited as the geometric metric, which can be obtained by:</a:t>
            </a:r>
            <a:endParaRPr lang="zh-CN" altLang="zh-CN" sz="4499" kern="100" dirty="0">
              <a:latin typeface="等线"/>
              <a:ea typeface="等线"/>
              <a:cs typeface="Times New Roman" panose="02020603050405020304" pitchFamily="18" charset="0"/>
            </a:endParaRPr>
          </a:p>
        </p:txBody>
      </p:sp>
      <p:pic>
        <p:nvPicPr>
          <p:cNvPr id="2" name="图片 1"/>
          <p:cNvPicPr>
            <a:picLocks noChangeAspect="1"/>
          </p:cNvPicPr>
          <p:nvPr/>
        </p:nvPicPr>
        <p:blipFill>
          <a:blip r:embed="rId4"/>
          <a:stretch>
            <a:fillRect/>
          </a:stretch>
        </p:blipFill>
        <p:spPr>
          <a:xfrm>
            <a:off x="18165103" y="7792996"/>
            <a:ext cx="4684223" cy="6120000"/>
          </a:xfrm>
          <a:prstGeom prst="rect">
            <a:avLst/>
          </a:prstGeom>
        </p:spPr>
      </p:pic>
      <p:pic>
        <p:nvPicPr>
          <p:cNvPr id="2904" name="Picture 1880"/>
          <p:cNvPicPr>
            <a:picLocks noChangeAspect="1" noChangeArrowheads="1"/>
          </p:cNvPicPr>
          <p:nvPr/>
        </p:nvPicPr>
        <p:blipFill>
          <a:blip r:embed="rId5" cstate="print">
            <a:extLst>
              <a:ext uri="{28A0092B-C50C-407E-A947-70E740481C1C}">
                <a14:useLocalDpi xmlns:a14="http://schemas.microsoft.com/office/drawing/2010/main" val="0"/>
              </a:ext>
            </a:extLst>
          </a:blip>
          <a:srcRect l="1996" t="4855" r="7283"/>
          <a:stretch>
            <a:fillRect/>
          </a:stretch>
        </p:blipFill>
        <p:spPr bwMode="auto">
          <a:xfrm>
            <a:off x="11979964" y="15918514"/>
            <a:ext cx="3371099"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05" name="Picture 1881"/>
          <p:cNvPicPr>
            <a:picLocks noChangeAspect="1" noChangeArrowheads="1"/>
          </p:cNvPicPr>
          <p:nvPr/>
        </p:nvPicPr>
        <p:blipFill>
          <a:blip r:embed="rId6" cstate="print">
            <a:extLst>
              <a:ext uri="{28A0092B-C50C-407E-A947-70E740481C1C}">
                <a14:useLocalDpi xmlns:a14="http://schemas.microsoft.com/office/drawing/2010/main" val="0"/>
              </a:ext>
            </a:extLst>
          </a:blip>
          <a:srcRect l="2428" t="4991" r="6274"/>
          <a:stretch>
            <a:fillRect/>
          </a:stretch>
        </p:blipFill>
        <p:spPr bwMode="auto">
          <a:xfrm>
            <a:off x="15631358" y="15918514"/>
            <a:ext cx="3371098"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06" name="Picture 1882"/>
          <p:cNvPicPr>
            <a:picLocks noChangeAspect="1" noChangeArrowheads="1"/>
          </p:cNvPicPr>
          <p:nvPr/>
        </p:nvPicPr>
        <p:blipFill>
          <a:blip r:embed="rId7" cstate="print">
            <a:extLst>
              <a:ext uri="{28A0092B-C50C-407E-A947-70E740481C1C}">
                <a14:useLocalDpi xmlns:a14="http://schemas.microsoft.com/office/drawing/2010/main" val="0"/>
              </a:ext>
            </a:extLst>
          </a:blip>
          <a:srcRect l="2530" t="4991" r="7487" b="-1015"/>
          <a:stretch>
            <a:fillRect/>
          </a:stretch>
        </p:blipFill>
        <p:spPr bwMode="auto">
          <a:xfrm>
            <a:off x="19260016" y="15918514"/>
            <a:ext cx="3366083"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07" name="Picture 1883"/>
          <p:cNvPicPr>
            <a:picLocks noChangeAspect="1" noChangeArrowheads="1"/>
          </p:cNvPicPr>
          <p:nvPr/>
        </p:nvPicPr>
        <p:blipFill>
          <a:blip r:embed="rId8" cstate="print">
            <a:extLst>
              <a:ext uri="{28A0092B-C50C-407E-A947-70E740481C1C}">
                <a14:useLocalDpi xmlns:a14="http://schemas.microsoft.com/office/drawing/2010/main" val="0"/>
              </a:ext>
            </a:extLst>
          </a:blip>
          <a:srcRect l="2304" t="4526" r="6728" b="-877"/>
          <a:stretch>
            <a:fillRect/>
          </a:stretch>
        </p:blipFill>
        <p:spPr bwMode="auto">
          <a:xfrm>
            <a:off x="11979964" y="18812192"/>
            <a:ext cx="3393834"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08" name="Picture 1884"/>
          <p:cNvPicPr>
            <a:picLocks noChangeAspect="1" noChangeArrowheads="1"/>
          </p:cNvPicPr>
          <p:nvPr/>
        </p:nvPicPr>
        <p:blipFill>
          <a:blip r:embed="rId9" cstate="print">
            <a:extLst>
              <a:ext uri="{28A0092B-C50C-407E-A947-70E740481C1C}">
                <a14:useLocalDpi xmlns:a14="http://schemas.microsoft.com/office/drawing/2010/main" val="0"/>
              </a:ext>
            </a:extLst>
          </a:blip>
          <a:srcRect l="2856" t="4526" r="6830"/>
          <a:stretch>
            <a:fillRect/>
          </a:stretch>
        </p:blipFill>
        <p:spPr bwMode="auto">
          <a:xfrm>
            <a:off x="15647668" y="18812192"/>
            <a:ext cx="3409693"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09" name="Picture 1885"/>
          <p:cNvPicPr>
            <a:picLocks noChangeAspect="1" noChangeArrowheads="1"/>
          </p:cNvPicPr>
          <p:nvPr/>
        </p:nvPicPr>
        <p:blipFill>
          <a:blip r:embed="rId10" cstate="print">
            <a:extLst>
              <a:ext uri="{28A0092B-C50C-407E-A947-70E740481C1C}">
                <a14:useLocalDpi xmlns:a14="http://schemas.microsoft.com/office/drawing/2010/main" val="0"/>
              </a:ext>
            </a:extLst>
          </a:blip>
          <a:srcRect l="2202" t="4416" r="6624"/>
          <a:stretch>
            <a:fillRect/>
          </a:stretch>
        </p:blipFill>
        <p:spPr bwMode="auto">
          <a:xfrm>
            <a:off x="19287638" y="18812192"/>
            <a:ext cx="3441412" cy="27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图片 10"/>
          <p:cNvPicPr>
            <a:picLocks noChangeAspect="1"/>
          </p:cNvPicPr>
          <p:nvPr/>
        </p:nvPicPr>
        <p:blipFill>
          <a:blip r:embed="rId11"/>
          <a:stretch>
            <a:fillRect/>
          </a:stretch>
        </p:blipFill>
        <p:spPr>
          <a:xfrm>
            <a:off x="12195457" y="23090050"/>
            <a:ext cx="4642104" cy="3600000"/>
          </a:xfrm>
          <a:prstGeom prst="rect">
            <a:avLst/>
          </a:prstGeom>
        </p:spPr>
      </p:pic>
      <p:pic>
        <p:nvPicPr>
          <p:cNvPr id="12" name="图片 11"/>
          <p:cNvPicPr>
            <a:picLocks noChangeAspect="1"/>
          </p:cNvPicPr>
          <p:nvPr/>
        </p:nvPicPr>
        <p:blipFill>
          <a:blip r:embed="rId12"/>
          <a:stretch>
            <a:fillRect/>
          </a:stretch>
        </p:blipFill>
        <p:spPr>
          <a:xfrm>
            <a:off x="17770570" y="23090050"/>
            <a:ext cx="4563158" cy="3600000"/>
          </a:xfrm>
          <a:prstGeom prst="rect">
            <a:avLst/>
          </a:prstGeom>
        </p:spPr>
      </p:pic>
      <p:sp>
        <p:nvSpPr>
          <p:cNvPr id="51" name="矩形 50"/>
          <p:cNvSpPr/>
          <p:nvPr/>
        </p:nvSpPr>
        <p:spPr>
          <a:xfrm>
            <a:off x="16976519" y="26531218"/>
            <a:ext cx="6005697" cy="794064"/>
          </a:xfrm>
          <a:prstGeom prst="rect">
            <a:avLst/>
          </a:prstGeom>
        </p:spPr>
        <p:txBody>
          <a:bodyPr wrap="square">
            <a:spAutoFit/>
          </a:bodyPr>
          <a:lstStyle/>
          <a:p>
            <a:pPr algn="ctr">
              <a:lnSpc>
                <a:spcPct val="95000"/>
              </a:lnSpc>
              <a:spcAft>
                <a:spcPts val="675"/>
              </a:spcAft>
            </a:pPr>
            <a:r>
              <a:rPr lang="en-US" altLang="zh-CN" sz="2400" kern="100" dirty="0">
                <a:latin typeface="Times New Roman" panose="02020603050405020304" pitchFamily="18" charset="0"/>
                <a:ea typeface="等线"/>
                <a:cs typeface="Times New Roman" panose="02020603050405020304" pitchFamily="18" charset="0"/>
              </a:rPr>
              <a:t>Fig. 3. </a:t>
            </a:r>
            <a:r>
              <a:rPr lang="en-US" altLang="zh-CN" sz="2400" kern="100" dirty="0" smtClean="0">
                <a:latin typeface="Times New Roman" panose="02020603050405020304" pitchFamily="18" charset="0"/>
                <a:ea typeface="等线"/>
                <a:cs typeface="Times New Roman" panose="02020603050405020304" pitchFamily="18" charset="0"/>
              </a:rPr>
              <a:t>Probability </a:t>
            </a:r>
            <a:r>
              <a:rPr lang="en-US" altLang="zh-CN" sz="2400" kern="100" dirty="0">
                <a:latin typeface="Times New Roman" panose="02020603050405020304" pitchFamily="18" charset="0"/>
                <a:ea typeface="等线"/>
                <a:cs typeface="Times New Roman" panose="02020603050405020304" pitchFamily="18" charset="0"/>
              </a:rPr>
              <a:t>of false </a:t>
            </a:r>
            <a:r>
              <a:rPr lang="en-US" altLang="zh-CN" sz="2400" kern="100" dirty="0" smtClean="0">
                <a:latin typeface="Times New Roman" panose="02020603050405020304" pitchFamily="18" charset="0"/>
                <a:ea typeface="等线"/>
                <a:cs typeface="Times New Roman" panose="02020603050405020304" pitchFamily="18" charset="0"/>
              </a:rPr>
              <a:t>detection concerning </a:t>
            </a:r>
            <a:r>
              <a:rPr lang="en-US" altLang="zh-CN" sz="2400" kern="100" dirty="0">
                <a:latin typeface="Times New Roman" panose="02020603050405020304" pitchFamily="18" charset="0"/>
                <a:ea typeface="等线"/>
                <a:cs typeface="Times New Roman" panose="02020603050405020304" pitchFamily="18" charset="0"/>
              </a:rPr>
              <a:t>the number of </a:t>
            </a:r>
            <a:r>
              <a:rPr lang="en-US" altLang="zh-CN" sz="2400" kern="100" dirty="0" smtClean="0">
                <a:latin typeface="Times New Roman" panose="02020603050405020304" pitchFamily="18" charset="0"/>
                <a:ea typeface="等线"/>
                <a:cs typeface="Times New Roman" panose="02020603050405020304" pitchFamily="18" charset="0"/>
              </a:rPr>
              <a:t>samples</a:t>
            </a:r>
            <a:endParaRPr lang="zh-CN" altLang="zh-CN" sz="4000" kern="100" dirty="0">
              <a:latin typeface="等线"/>
              <a:ea typeface="等线"/>
              <a:cs typeface="Times New Roman" panose="02020603050405020304" pitchFamily="18" charset="0"/>
            </a:endParaRPr>
          </a:p>
        </p:txBody>
      </p:sp>
      <p:sp>
        <p:nvSpPr>
          <p:cNvPr id="14" name="文本框 13"/>
          <p:cNvSpPr txBox="1"/>
          <p:nvPr/>
        </p:nvSpPr>
        <p:spPr>
          <a:xfrm>
            <a:off x="13415368" y="18510648"/>
            <a:ext cx="543783" cy="461665"/>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a)</a:t>
            </a:r>
            <a:endParaRPr lang="zh-CN" altLang="en-US" sz="2400" dirty="0">
              <a:latin typeface="Times New Roman" panose="02020603050405020304" pitchFamily="18" charset="0"/>
              <a:cs typeface="Times New Roman" panose="02020603050405020304" pitchFamily="18" charset="0"/>
            </a:endParaRPr>
          </a:p>
        </p:txBody>
      </p:sp>
      <p:sp>
        <p:nvSpPr>
          <p:cNvPr id="53" name="文本框 52"/>
          <p:cNvSpPr txBox="1"/>
          <p:nvPr/>
        </p:nvSpPr>
        <p:spPr>
          <a:xfrm>
            <a:off x="17131875" y="18534433"/>
            <a:ext cx="543783"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(b)</a:t>
            </a:r>
            <a:endParaRPr lang="zh-CN" altLang="en-US" sz="2400" dirty="0">
              <a:latin typeface="Times New Roman" panose="02020603050405020304" pitchFamily="18" charset="0"/>
              <a:cs typeface="Times New Roman" panose="02020603050405020304" pitchFamily="18" charset="0"/>
            </a:endParaRPr>
          </a:p>
        </p:txBody>
      </p:sp>
      <p:sp>
        <p:nvSpPr>
          <p:cNvPr id="55" name="文本框 54"/>
          <p:cNvSpPr txBox="1"/>
          <p:nvPr/>
        </p:nvSpPr>
        <p:spPr>
          <a:xfrm>
            <a:off x="20838173" y="18554609"/>
            <a:ext cx="543783"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(c)</a:t>
            </a:r>
            <a:endParaRPr lang="zh-CN" altLang="en-US" sz="2400" dirty="0">
              <a:latin typeface="Times New Roman" panose="02020603050405020304" pitchFamily="18" charset="0"/>
              <a:cs typeface="Times New Roman" panose="02020603050405020304" pitchFamily="18" charset="0"/>
            </a:endParaRPr>
          </a:p>
        </p:txBody>
      </p:sp>
      <p:sp>
        <p:nvSpPr>
          <p:cNvPr id="56" name="文本框 55"/>
          <p:cNvSpPr txBox="1"/>
          <p:nvPr/>
        </p:nvSpPr>
        <p:spPr>
          <a:xfrm>
            <a:off x="13417887" y="21417222"/>
            <a:ext cx="543783"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(d)</a:t>
            </a:r>
            <a:endParaRPr lang="zh-CN" altLang="en-US" sz="2400" dirty="0">
              <a:latin typeface="Times New Roman" panose="02020603050405020304" pitchFamily="18" charset="0"/>
              <a:cs typeface="Times New Roman" panose="02020603050405020304" pitchFamily="18" charset="0"/>
            </a:endParaRPr>
          </a:p>
        </p:txBody>
      </p:sp>
      <p:sp>
        <p:nvSpPr>
          <p:cNvPr id="57" name="文本框 56"/>
          <p:cNvSpPr txBox="1"/>
          <p:nvPr/>
        </p:nvSpPr>
        <p:spPr>
          <a:xfrm>
            <a:off x="17403766" y="21455026"/>
            <a:ext cx="543783"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(e)</a:t>
            </a:r>
            <a:endParaRPr lang="zh-CN" altLang="en-US" sz="2400" dirty="0">
              <a:latin typeface="Times New Roman" panose="02020603050405020304" pitchFamily="18" charset="0"/>
              <a:cs typeface="Times New Roman" panose="02020603050405020304" pitchFamily="18" charset="0"/>
            </a:endParaRPr>
          </a:p>
        </p:txBody>
      </p:sp>
      <p:sp>
        <p:nvSpPr>
          <p:cNvPr id="58" name="文本框 57"/>
          <p:cNvSpPr txBox="1"/>
          <p:nvPr/>
        </p:nvSpPr>
        <p:spPr>
          <a:xfrm>
            <a:off x="20927562" y="21428769"/>
            <a:ext cx="469074" cy="461665"/>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(f)</a:t>
            </a:r>
            <a:endParaRPr lang="zh-CN" altLang="en-US" sz="2400" dirty="0">
              <a:latin typeface="Times New Roman" panose="02020603050405020304" pitchFamily="18" charset="0"/>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3641103631"/>
              </p:ext>
            </p:extLst>
          </p:nvPr>
        </p:nvGraphicFramePr>
        <p:xfrm>
          <a:off x="2958277" y="25760560"/>
          <a:ext cx="7162800" cy="1384300"/>
        </p:xfrm>
        <a:graphic>
          <a:graphicData uri="http://schemas.openxmlformats.org/presentationml/2006/ole">
            <mc:AlternateContent xmlns:mc="http://schemas.openxmlformats.org/markup-compatibility/2006">
              <mc:Choice xmlns:v="urn:schemas-microsoft-com:vml" Requires="v">
                <p:oleObj spid="_x0000_s2987" name="Equation" r:id="rId13" imgW="7162560" imgH="1384200" progId="Equation.DSMT4">
                  <p:embed/>
                </p:oleObj>
              </mc:Choice>
              <mc:Fallback>
                <p:oleObj name="Equation" r:id="rId13" imgW="7162560" imgH="1384200" progId="Equation.DSMT4">
                  <p:embed/>
                  <p:pic>
                    <p:nvPicPr>
                      <p:cNvPr id="0" name=""/>
                      <p:cNvPicPr/>
                      <p:nvPr/>
                    </p:nvPicPr>
                    <p:blipFill>
                      <a:blip r:embed="rId14"/>
                      <a:stretch>
                        <a:fillRect/>
                      </a:stretch>
                    </p:blipFill>
                    <p:spPr>
                      <a:xfrm>
                        <a:off x="2958277" y="25760560"/>
                        <a:ext cx="7162800" cy="1384300"/>
                      </a:xfrm>
                      <a:prstGeom prst="rect">
                        <a:avLst/>
                      </a:prstGeom>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3525643666"/>
              </p:ext>
            </p:extLst>
          </p:nvPr>
        </p:nvGraphicFramePr>
        <p:xfrm>
          <a:off x="3528815" y="21349742"/>
          <a:ext cx="5168900" cy="1295400"/>
        </p:xfrm>
        <a:graphic>
          <a:graphicData uri="http://schemas.openxmlformats.org/presentationml/2006/ole">
            <mc:AlternateContent xmlns:mc="http://schemas.openxmlformats.org/markup-compatibility/2006">
              <mc:Choice xmlns:v="urn:schemas-microsoft-com:vml" Requires="v">
                <p:oleObj spid="_x0000_s2988" name="Equation" r:id="rId15" imgW="5168880" imgH="1295280" progId="Equation.DSMT4">
                  <p:embed/>
                </p:oleObj>
              </mc:Choice>
              <mc:Fallback>
                <p:oleObj name="Equation" r:id="rId15" imgW="5168880" imgH="1295280" progId="Equation.DSMT4">
                  <p:embed/>
                  <p:pic>
                    <p:nvPicPr>
                      <p:cNvPr id="0" name=""/>
                      <p:cNvPicPr/>
                      <p:nvPr/>
                    </p:nvPicPr>
                    <p:blipFill>
                      <a:blip r:embed="rId16"/>
                      <a:stretch>
                        <a:fillRect/>
                      </a:stretch>
                    </p:blipFill>
                    <p:spPr>
                      <a:xfrm>
                        <a:off x="3528815" y="21349742"/>
                        <a:ext cx="5168900" cy="1295400"/>
                      </a:xfrm>
                      <a:prstGeom prst="rect">
                        <a:avLst/>
                      </a:prstGeom>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2624384096"/>
              </p:ext>
            </p:extLst>
          </p:nvPr>
        </p:nvGraphicFramePr>
        <p:xfrm>
          <a:off x="2354263" y="24400420"/>
          <a:ext cx="8496300" cy="584200"/>
        </p:xfrm>
        <a:graphic>
          <a:graphicData uri="http://schemas.openxmlformats.org/presentationml/2006/ole">
            <mc:AlternateContent xmlns:mc="http://schemas.openxmlformats.org/markup-compatibility/2006">
              <mc:Choice xmlns:v="urn:schemas-microsoft-com:vml" Requires="v">
                <p:oleObj spid="_x0000_s2989" name="Equation" r:id="rId17" imgW="8496000" imgH="583920" progId="Equation.DSMT4">
                  <p:embed/>
                </p:oleObj>
              </mc:Choice>
              <mc:Fallback>
                <p:oleObj name="Equation" r:id="rId17" imgW="8496000" imgH="583920" progId="Equation.DSMT4">
                  <p:embed/>
                  <p:pic>
                    <p:nvPicPr>
                      <p:cNvPr id="0" name=""/>
                      <p:cNvPicPr/>
                      <p:nvPr/>
                    </p:nvPicPr>
                    <p:blipFill>
                      <a:blip r:embed="rId18"/>
                      <a:stretch>
                        <a:fillRect/>
                      </a:stretch>
                    </p:blipFill>
                    <p:spPr>
                      <a:xfrm>
                        <a:off x="2354263" y="24400420"/>
                        <a:ext cx="8496300" cy="584200"/>
                      </a:xfrm>
                      <a:prstGeom prst="rect">
                        <a:avLst/>
                      </a:prstGeom>
                    </p:spPr>
                  </p:pic>
                </p:oleObj>
              </mc:Fallback>
            </mc:AlternateContent>
          </a:graphicData>
        </a:graphic>
      </p:graphicFrame>
      <p:sp>
        <p:nvSpPr>
          <p:cNvPr id="29" name="矩形 28"/>
          <p:cNvSpPr/>
          <p:nvPr/>
        </p:nvSpPr>
        <p:spPr>
          <a:xfrm>
            <a:off x="2317591" y="24848709"/>
            <a:ext cx="6207148" cy="1165704"/>
          </a:xfrm>
          <a:prstGeom prst="rect">
            <a:avLst/>
          </a:prstGeom>
        </p:spPr>
        <p:txBody>
          <a:bodyPr wrap="none">
            <a:spAutoFit/>
          </a:bodyPr>
          <a:lstStyle/>
          <a:p>
            <a:pPr>
              <a:lnSpc>
                <a:spcPct val="114000"/>
              </a:lnSpc>
              <a:spcBef>
                <a:spcPts val="300"/>
              </a:spcBef>
              <a:spcAft>
                <a:spcPts val="675"/>
              </a:spcAft>
            </a:pPr>
            <a:r>
              <a:rPr lang="en-US" altLang="zh-CN" sz="3149" kern="100" dirty="0">
                <a:latin typeface="Times New Roman" panose="02020603050405020304" pitchFamily="18" charset="0"/>
                <a:ea typeface="等线"/>
                <a:cs typeface="Times New Roman" panose="02020603050405020304" pitchFamily="18" charset="0"/>
              </a:rPr>
              <a:t>The</a:t>
            </a:r>
            <a:r>
              <a:rPr lang="en-US" altLang="zh-CN" dirty="0"/>
              <a:t> </a:t>
            </a:r>
            <a:r>
              <a:rPr lang="en-US" altLang="zh-CN" sz="3149" kern="100" dirty="0">
                <a:latin typeface="Times New Roman" panose="02020603050405020304" pitchFamily="18" charset="0"/>
                <a:ea typeface="等线"/>
                <a:cs typeface="Times New Roman" panose="02020603050405020304" pitchFamily="18" charset="0"/>
              </a:rPr>
              <a:t>decision rule of the above test is</a:t>
            </a:r>
            <a:endParaRPr lang="zh-CN" altLang="en-US" sz="3149" kern="100" dirty="0">
              <a:latin typeface="Times New Roman" panose="02020603050405020304" pitchFamily="18" charset="0"/>
              <a:ea typeface="等线"/>
              <a:cs typeface="Times New Roman" panose="02020603050405020304" pitchFamily="18" charset="0"/>
            </a:endParaRPr>
          </a:p>
        </p:txBody>
      </p:sp>
      <p:graphicFrame>
        <p:nvGraphicFramePr>
          <p:cNvPr id="30" name="对象 29"/>
          <p:cNvGraphicFramePr>
            <a:graphicFrameLocks noChangeAspect="1"/>
          </p:cNvGraphicFramePr>
          <p:nvPr>
            <p:extLst>
              <p:ext uri="{D42A27DB-BD31-4B8C-83A1-F6EECF244321}">
                <p14:modId xmlns:p14="http://schemas.microsoft.com/office/powerpoint/2010/main" val="28757321"/>
              </p:ext>
            </p:extLst>
          </p:nvPr>
        </p:nvGraphicFramePr>
        <p:xfrm>
          <a:off x="3236913" y="17177097"/>
          <a:ext cx="6731000" cy="2578100"/>
        </p:xfrm>
        <a:graphic>
          <a:graphicData uri="http://schemas.openxmlformats.org/presentationml/2006/ole">
            <mc:AlternateContent xmlns:mc="http://schemas.openxmlformats.org/markup-compatibility/2006">
              <mc:Choice xmlns:v="urn:schemas-microsoft-com:vml" Requires="v">
                <p:oleObj spid="_x0000_s2990" name="Equation" r:id="rId19" imgW="6730920" imgH="2577960" progId="Equation.DSMT4">
                  <p:embed/>
                </p:oleObj>
              </mc:Choice>
              <mc:Fallback>
                <p:oleObj name="Equation" r:id="rId19" imgW="6730920" imgH="2577960" progId="Equation.DSMT4">
                  <p:embed/>
                  <p:pic>
                    <p:nvPicPr>
                      <p:cNvPr id="0" name=""/>
                      <p:cNvPicPr/>
                      <p:nvPr/>
                    </p:nvPicPr>
                    <p:blipFill>
                      <a:blip r:embed="rId20"/>
                      <a:stretch>
                        <a:fillRect/>
                      </a:stretch>
                    </p:blipFill>
                    <p:spPr>
                      <a:xfrm>
                        <a:off x="3236913" y="17177097"/>
                        <a:ext cx="6731000" cy="2578100"/>
                      </a:xfrm>
                      <a:prstGeom prst="rect">
                        <a:avLst/>
                      </a:prstGeom>
                    </p:spPr>
                  </p:pic>
                </p:oleObj>
              </mc:Fallback>
            </mc:AlternateContent>
          </a:graphicData>
        </a:graphic>
      </p:graphicFrame>
      <p:sp>
        <p:nvSpPr>
          <p:cNvPr id="64" name="矩形 63"/>
          <p:cNvSpPr/>
          <p:nvPr/>
        </p:nvSpPr>
        <p:spPr>
          <a:xfrm>
            <a:off x="2317591" y="15777481"/>
            <a:ext cx="8904639" cy="1197251"/>
          </a:xfrm>
          <a:prstGeom prst="rect">
            <a:avLst/>
          </a:prstGeom>
        </p:spPr>
        <p:txBody>
          <a:bodyPr wrap="square">
            <a:spAutoFit/>
          </a:bodyPr>
          <a:lstStyle/>
          <a:p>
            <a:pPr>
              <a:lnSpc>
                <a:spcPct val="114000"/>
              </a:lnSpc>
              <a:spcBef>
                <a:spcPts val="300"/>
              </a:spcBef>
              <a:spcAft>
                <a:spcPts val="675"/>
              </a:spcAft>
            </a:pPr>
            <a:r>
              <a:rPr lang="en-US" altLang="zh-CN" sz="3149" kern="100" dirty="0" smtClean="0">
                <a:latin typeface="Times New Roman" panose="02020603050405020304" pitchFamily="18" charset="0"/>
                <a:ea typeface="等线"/>
                <a:cs typeface="Times New Roman" panose="02020603050405020304" pitchFamily="18" charset="0"/>
              </a:rPr>
              <a:t>Exploit the training data         to construct a strictly positive definite matrix in each range cell</a:t>
            </a:r>
            <a:endParaRPr lang="zh-CN" altLang="zh-CN" sz="4499" kern="100" dirty="0">
              <a:latin typeface="等线"/>
              <a:ea typeface="等线"/>
              <a:cs typeface="Times New Roman" panose="02020603050405020304" pitchFamily="18" charset="0"/>
            </a:endParaRPr>
          </a:p>
        </p:txBody>
      </p:sp>
      <p:graphicFrame>
        <p:nvGraphicFramePr>
          <p:cNvPr id="31" name="对象 30"/>
          <p:cNvGraphicFramePr>
            <a:graphicFrameLocks noChangeAspect="1"/>
          </p:cNvGraphicFramePr>
          <p:nvPr>
            <p:extLst>
              <p:ext uri="{D42A27DB-BD31-4B8C-83A1-F6EECF244321}">
                <p14:modId xmlns:p14="http://schemas.microsoft.com/office/powerpoint/2010/main" val="2871795157"/>
              </p:ext>
            </p:extLst>
          </p:nvPr>
        </p:nvGraphicFramePr>
        <p:xfrm>
          <a:off x="6486202" y="15857700"/>
          <a:ext cx="431800" cy="520700"/>
        </p:xfrm>
        <a:graphic>
          <a:graphicData uri="http://schemas.openxmlformats.org/presentationml/2006/ole">
            <mc:AlternateContent xmlns:mc="http://schemas.openxmlformats.org/markup-compatibility/2006">
              <mc:Choice xmlns:v="urn:schemas-microsoft-com:vml" Requires="v">
                <p:oleObj spid="_x0000_s2991" name="Equation" r:id="rId21" imgW="431640" imgH="520560" progId="Equation.DSMT4">
                  <p:embed/>
                </p:oleObj>
              </mc:Choice>
              <mc:Fallback>
                <p:oleObj name="Equation" r:id="rId21" imgW="431640" imgH="520560" progId="Equation.DSMT4">
                  <p:embed/>
                  <p:pic>
                    <p:nvPicPr>
                      <p:cNvPr id="0" name=""/>
                      <p:cNvPicPr/>
                      <p:nvPr/>
                    </p:nvPicPr>
                    <p:blipFill>
                      <a:blip r:embed="rId22"/>
                      <a:stretch>
                        <a:fillRect/>
                      </a:stretch>
                    </p:blipFill>
                    <p:spPr>
                      <a:xfrm>
                        <a:off x="6486202" y="15857700"/>
                        <a:ext cx="431800" cy="520700"/>
                      </a:xfrm>
                      <a:prstGeom prst="rect">
                        <a:avLst/>
                      </a:prstGeom>
                    </p:spPr>
                  </p:pic>
                </p:oleObj>
              </mc:Fallback>
            </mc:AlternateContent>
          </a:graphicData>
        </a:graphic>
      </p:graphicFrame>
      <p:sp>
        <p:nvSpPr>
          <p:cNvPr id="66" name="矩形 65"/>
          <p:cNvSpPr/>
          <p:nvPr/>
        </p:nvSpPr>
        <p:spPr>
          <a:xfrm>
            <a:off x="19783856" y="14074600"/>
            <a:ext cx="2100889" cy="443198"/>
          </a:xfrm>
          <a:prstGeom prst="rect">
            <a:avLst/>
          </a:prstGeom>
        </p:spPr>
        <p:txBody>
          <a:bodyPr wrap="square">
            <a:spAutoFit/>
          </a:bodyPr>
          <a:lstStyle/>
          <a:p>
            <a:pPr algn="just">
              <a:lnSpc>
                <a:spcPct val="95000"/>
              </a:lnSpc>
              <a:spcAft>
                <a:spcPts val="675"/>
              </a:spcAft>
            </a:pPr>
            <a:r>
              <a:rPr lang="en-US" altLang="zh-CN" sz="2400" kern="100" dirty="0" smtClean="0">
                <a:latin typeface="Times New Roman" panose="02020603050405020304" pitchFamily="18" charset="0"/>
                <a:ea typeface="等线"/>
                <a:cs typeface="Times New Roman" panose="02020603050405020304" pitchFamily="18" charset="0"/>
              </a:rPr>
              <a:t>Signal Model</a:t>
            </a:r>
            <a:endParaRPr lang="zh-CN" altLang="zh-CN" sz="4000" kern="100" dirty="0">
              <a:latin typeface="等线"/>
              <a:ea typeface="等线"/>
              <a:cs typeface="Times New Roman" panose="02020603050405020304" pitchFamily="18" charset="0"/>
            </a:endParaRPr>
          </a:p>
        </p:txBody>
      </p:sp>
      <p:graphicFrame>
        <p:nvGraphicFramePr>
          <p:cNvPr id="33" name="对象 32"/>
          <p:cNvGraphicFramePr>
            <a:graphicFrameLocks noChangeAspect="1"/>
          </p:cNvGraphicFramePr>
          <p:nvPr>
            <p:extLst>
              <p:ext uri="{D42A27DB-BD31-4B8C-83A1-F6EECF244321}">
                <p14:modId xmlns:p14="http://schemas.microsoft.com/office/powerpoint/2010/main" val="254448299"/>
              </p:ext>
            </p:extLst>
          </p:nvPr>
        </p:nvGraphicFramePr>
        <p:xfrm>
          <a:off x="13261007" y="9628079"/>
          <a:ext cx="419100" cy="514350"/>
        </p:xfrm>
        <a:graphic>
          <a:graphicData uri="http://schemas.openxmlformats.org/presentationml/2006/ole">
            <mc:AlternateContent xmlns:mc="http://schemas.openxmlformats.org/markup-compatibility/2006">
              <mc:Choice xmlns:v="urn:schemas-microsoft-com:vml" Requires="v">
                <p:oleObj spid="_x0000_s2992" name="Equation" r:id="rId23" imgW="419217" imgH="514350" progId="Equation.DSMT4">
                  <p:embed/>
                </p:oleObj>
              </mc:Choice>
              <mc:Fallback>
                <p:oleObj name="Equation" r:id="rId23" imgW="419217" imgH="514350" progId="Equation.DSMT4">
                  <p:embed/>
                  <p:pic>
                    <p:nvPicPr>
                      <p:cNvPr id="0" name=""/>
                      <p:cNvPicPr/>
                      <p:nvPr/>
                    </p:nvPicPr>
                    <p:blipFill>
                      <a:blip r:embed="rId24"/>
                      <a:stretch>
                        <a:fillRect/>
                      </a:stretch>
                    </p:blipFill>
                    <p:spPr>
                      <a:xfrm>
                        <a:off x="13261007" y="9628079"/>
                        <a:ext cx="419100" cy="514350"/>
                      </a:xfrm>
                      <a:prstGeom prst="rect">
                        <a:avLst/>
                      </a:prstGeom>
                    </p:spPr>
                  </p:pic>
                </p:oleObj>
              </mc:Fallback>
            </mc:AlternateContent>
          </a:graphicData>
        </a:graphic>
      </p:graphicFrame>
      <p:graphicFrame>
        <p:nvGraphicFramePr>
          <p:cNvPr id="34" name="对象 33"/>
          <p:cNvGraphicFramePr>
            <a:graphicFrameLocks noChangeAspect="1"/>
          </p:cNvGraphicFramePr>
          <p:nvPr>
            <p:extLst>
              <p:ext uri="{D42A27DB-BD31-4B8C-83A1-F6EECF244321}">
                <p14:modId xmlns:p14="http://schemas.microsoft.com/office/powerpoint/2010/main" val="1016641812"/>
              </p:ext>
            </p:extLst>
          </p:nvPr>
        </p:nvGraphicFramePr>
        <p:xfrm>
          <a:off x="12652701" y="10860420"/>
          <a:ext cx="4241800" cy="1790700"/>
        </p:xfrm>
        <a:graphic>
          <a:graphicData uri="http://schemas.openxmlformats.org/presentationml/2006/ole">
            <mc:AlternateContent xmlns:mc="http://schemas.openxmlformats.org/markup-compatibility/2006">
              <mc:Choice xmlns:v="urn:schemas-microsoft-com:vml" Requires="v">
                <p:oleObj spid="_x0000_s2993" name="Equation" r:id="rId25" imgW="4241520" imgH="1790640" progId="Equation.DSMT4">
                  <p:embed/>
                </p:oleObj>
              </mc:Choice>
              <mc:Fallback>
                <p:oleObj name="Equation" r:id="rId25" imgW="4241520" imgH="1790640" progId="Equation.DSMT4">
                  <p:embed/>
                  <p:pic>
                    <p:nvPicPr>
                      <p:cNvPr id="0" name=""/>
                      <p:cNvPicPr/>
                      <p:nvPr/>
                    </p:nvPicPr>
                    <p:blipFill>
                      <a:blip r:embed="rId26"/>
                      <a:stretch>
                        <a:fillRect/>
                      </a:stretch>
                    </p:blipFill>
                    <p:spPr>
                      <a:xfrm>
                        <a:off x="12652701" y="10860420"/>
                        <a:ext cx="4241800" cy="1790700"/>
                      </a:xfrm>
                      <a:prstGeom prst="rect">
                        <a:avLst/>
                      </a:prstGeom>
                    </p:spPr>
                  </p:pic>
                </p:oleObj>
              </mc:Fallback>
            </mc:AlternateContent>
          </a:graphicData>
        </a:graphic>
      </p:graphicFrame>
      <p:graphicFrame>
        <p:nvGraphicFramePr>
          <p:cNvPr id="46" name="对象 45"/>
          <p:cNvGraphicFramePr>
            <a:graphicFrameLocks noChangeAspect="1"/>
          </p:cNvGraphicFramePr>
          <p:nvPr>
            <p:extLst>
              <p:ext uri="{D42A27DB-BD31-4B8C-83A1-F6EECF244321}">
                <p14:modId xmlns:p14="http://schemas.microsoft.com/office/powerpoint/2010/main" val="2929481702"/>
              </p:ext>
            </p:extLst>
          </p:nvPr>
        </p:nvGraphicFramePr>
        <p:xfrm>
          <a:off x="13168313" y="12942888"/>
          <a:ext cx="533400" cy="520700"/>
        </p:xfrm>
        <a:graphic>
          <a:graphicData uri="http://schemas.openxmlformats.org/presentationml/2006/ole">
            <mc:AlternateContent xmlns:mc="http://schemas.openxmlformats.org/markup-compatibility/2006">
              <mc:Choice xmlns:v="urn:schemas-microsoft-com:vml" Requires="v">
                <p:oleObj spid="_x0000_s2994" name="Equation" r:id="rId27" imgW="533160" imgH="520560" progId="Equation.DSMT4">
                  <p:embed/>
                </p:oleObj>
              </mc:Choice>
              <mc:Fallback>
                <p:oleObj name="Equation" r:id="rId27" imgW="533160" imgH="520560" progId="Equation.DSMT4">
                  <p:embed/>
                  <p:pic>
                    <p:nvPicPr>
                      <p:cNvPr id="0" name=""/>
                      <p:cNvPicPr/>
                      <p:nvPr/>
                    </p:nvPicPr>
                    <p:blipFill>
                      <a:blip r:embed="rId28"/>
                      <a:stretch>
                        <a:fillRect/>
                      </a:stretch>
                    </p:blipFill>
                    <p:spPr>
                      <a:xfrm>
                        <a:off x="13168313" y="12942888"/>
                        <a:ext cx="533400" cy="520700"/>
                      </a:xfrm>
                      <a:prstGeom prst="rect">
                        <a:avLst/>
                      </a:prstGeom>
                    </p:spPr>
                  </p:pic>
                </p:oleObj>
              </mc:Fallback>
            </mc:AlternateContent>
          </a:graphicData>
        </a:graphic>
      </p:graphicFrame>
      <p:graphicFrame>
        <p:nvGraphicFramePr>
          <p:cNvPr id="47" name="对象 46"/>
          <p:cNvGraphicFramePr>
            <a:graphicFrameLocks noChangeAspect="1"/>
          </p:cNvGraphicFramePr>
          <p:nvPr>
            <p:extLst>
              <p:ext uri="{D42A27DB-BD31-4B8C-83A1-F6EECF244321}">
                <p14:modId xmlns:p14="http://schemas.microsoft.com/office/powerpoint/2010/main" val="2111638134"/>
              </p:ext>
            </p:extLst>
          </p:nvPr>
        </p:nvGraphicFramePr>
        <p:xfrm>
          <a:off x="13978073" y="12947629"/>
          <a:ext cx="558800" cy="520700"/>
        </p:xfrm>
        <a:graphic>
          <a:graphicData uri="http://schemas.openxmlformats.org/presentationml/2006/ole">
            <mc:AlternateContent xmlns:mc="http://schemas.openxmlformats.org/markup-compatibility/2006">
              <mc:Choice xmlns:v="urn:schemas-microsoft-com:vml" Requires="v">
                <p:oleObj spid="_x0000_s2995" name="Equation" r:id="rId29" imgW="558720" imgH="520560" progId="Equation.DSMT4">
                  <p:embed/>
                </p:oleObj>
              </mc:Choice>
              <mc:Fallback>
                <p:oleObj name="Equation" r:id="rId29" imgW="558720" imgH="520560" progId="Equation.DSMT4">
                  <p:embed/>
                  <p:pic>
                    <p:nvPicPr>
                      <p:cNvPr id="0" name=""/>
                      <p:cNvPicPr/>
                      <p:nvPr/>
                    </p:nvPicPr>
                    <p:blipFill>
                      <a:blip r:embed="rId30"/>
                      <a:stretch>
                        <a:fillRect/>
                      </a:stretch>
                    </p:blipFill>
                    <p:spPr>
                      <a:xfrm>
                        <a:off x="13978073" y="12947629"/>
                        <a:ext cx="558800" cy="520700"/>
                      </a:xfrm>
                      <a:prstGeom prst="rect">
                        <a:avLst/>
                      </a:prstGeom>
                    </p:spPr>
                  </p:pic>
                </p:oleObj>
              </mc:Fallback>
            </mc:AlternateContent>
          </a:graphicData>
        </a:graphic>
      </p:graphicFrame>
      <p:graphicFrame>
        <p:nvGraphicFramePr>
          <p:cNvPr id="52" name="对象 51"/>
          <p:cNvGraphicFramePr>
            <a:graphicFrameLocks noChangeAspect="1"/>
          </p:cNvGraphicFramePr>
          <p:nvPr>
            <p:extLst>
              <p:ext uri="{D42A27DB-BD31-4B8C-83A1-F6EECF244321}">
                <p14:modId xmlns:p14="http://schemas.microsoft.com/office/powerpoint/2010/main" val="1326835997"/>
              </p:ext>
            </p:extLst>
          </p:nvPr>
        </p:nvGraphicFramePr>
        <p:xfrm>
          <a:off x="15552315" y="13097028"/>
          <a:ext cx="266700" cy="266700"/>
        </p:xfrm>
        <a:graphic>
          <a:graphicData uri="http://schemas.openxmlformats.org/presentationml/2006/ole">
            <mc:AlternateContent xmlns:mc="http://schemas.openxmlformats.org/markup-compatibility/2006">
              <mc:Choice xmlns:v="urn:schemas-microsoft-com:vml" Requires="v">
                <p:oleObj spid="_x0000_s2996" name="Equation" r:id="rId31" imgW="266400" imgH="266400" progId="Equation.DSMT4">
                  <p:embed/>
                </p:oleObj>
              </mc:Choice>
              <mc:Fallback>
                <p:oleObj name="Equation" r:id="rId31" imgW="266400" imgH="266400" progId="Equation.DSMT4">
                  <p:embed/>
                  <p:pic>
                    <p:nvPicPr>
                      <p:cNvPr id="0" name=""/>
                      <p:cNvPicPr/>
                      <p:nvPr/>
                    </p:nvPicPr>
                    <p:blipFill>
                      <a:blip r:embed="rId32"/>
                      <a:stretch>
                        <a:fillRect/>
                      </a:stretch>
                    </p:blipFill>
                    <p:spPr>
                      <a:xfrm>
                        <a:off x="15552315" y="13097028"/>
                        <a:ext cx="266700" cy="266700"/>
                      </a:xfrm>
                      <a:prstGeom prst="rect">
                        <a:avLst/>
                      </a:prstGeom>
                    </p:spPr>
                  </p:pic>
                </p:oleObj>
              </mc:Fallback>
            </mc:AlternateContent>
          </a:graphicData>
        </a:graphic>
      </p:graphicFrame>
    </p:spTree>
    <p:extLst>
      <p:ext uri="{BB962C8B-B14F-4D97-AF65-F5344CB8AC3E}">
        <p14:creationId xmlns:p14="http://schemas.microsoft.com/office/powerpoint/2010/main" val="3516451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375</Words>
  <Application>Microsoft Office PowerPoint</Application>
  <PresentationFormat>自定义</PresentationFormat>
  <Paragraphs>32</Paragraphs>
  <Slides>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0" baseType="lpstr">
      <vt:lpstr>等线</vt:lpstr>
      <vt:lpstr>黑体</vt:lpstr>
      <vt:lpstr>宋体</vt:lpstr>
      <vt:lpstr>微软雅黑</vt:lpstr>
      <vt:lpstr>Arial</vt:lpstr>
      <vt:lpstr>Calibri</vt:lpstr>
      <vt:lpstr>Times New Roman</vt:lpstr>
      <vt:lpstr>Office 主题​​</vt:lpstr>
      <vt:lpstr>Equation</vt:lpstr>
      <vt:lpstr>Geometric estimation on manifolds based training data selection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chenxi</cp:lastModifiedBy>
  <cp:revision>83</cp:revision>
  <dcterms:created xsi:type="dcterms:W3CDTF">2014-10-07T15:31:26Z</dcterms:created>
  <dcterms:modified xsi:type="dcterms:W3CDTF">2021-08-12T06:55:18Z</dcterms:modified>
</cp:coreProperties>
</file>