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32404050" cy="43205400"/>
  <p:notesSz cx="6858000" cy="9144000"/>
  <p:defaultTextStyle>
    <a:defPPr>
      <a:defRPr lang="zh-CN"/>
    </a:defPPr>
    <a:lvl1pPr marL="0" algn="l" defTabSz="4320540" rtl="0" eaLnBrk="1" latinLnBrk="0" hangingPunct="1">
      <a:defRPr sz="8500" kern="1200">
        <a:solidFill>
          <a:schemeClr val="tx1"/>
        </a:solidFill>
        <a:latin typeface="+mn-lt"/>
        <a:ea typeface="+mn-ea"/>
        <a:cs typeface="+mn-cs"/>
      </a:defRPr>
    </a:lvl1pPr>
    <a:lvl2pPr marL="2160270" algn="l" defTabSz="4320540" rtl="0" eaLnBrk="1" latinLnBrk="0" hangingPunct="1">
      <a:defRPr sz="8500" kern="1200">
        <a:solidFill>
          <a:schemeClr val="tx1"/>
        </a:solidFill>
        <a:latin typeface="+mn-lt"/>
        <a:ea typeface="+mn-ea"/>
        <a:cs typeface="+mn-cs"/>
      </a:defRPr>
    </a:lvl2pPr>
    <a:lvl3pPr marL="4320540" algn="l" defTabSz="4320540" rtl="0" eaLnBrk="1" latinLnBrk="0" hangingPunct="1">
      <a:defRPr sz="8500" kern="1200">
        <a:solidFill>
          <a:schemeClr val="tx1"/>
        </a:solidFill>
        <a:latin typeface="+mn-lt"/>
        <a:ea typeface="+mn-ea"/>
        <a:cs typeface="+mn-cs"/>
      </a:defRPr>
    </a:lvl3pPr>
    <a:lvl4pPr marL="6480810" algn="l" defTabSz="4320540" rtl="0" eaLnBrk="1" latinLnBrk="0" hangingPunct="1">
      <a:defRPr sz="8500" kern="1200">
        <a:solidFill>
          <a:schemeClr val="tx1"/>
        </a:solidFill>
        <a:latin typeface="+mn-lt"/>
        <a:ea typeface="+mn-ea"/>
        <a:cs typeface="+mn-cs"/>
      </a:defRPr>
    </a:lvl4pPr>
    <a:lvl5pPr marL="8641080" algn="l" defTabSz="4320540" rtl="0" eaLnBrk="1" latinLnBrk="0" hangingPunct="1">
      <a:defRPr sz="8500" kern="1200">
        <a:solidFill>
          <a:schemeClr val="tx1"/>
        </a:solidFill>
        <a:latin typeface="+mn-lt"/>
        <a:ea typeface="+mn-ea"/>
        <a:cs typeface="+mn-cs"/>
      </a:defRPr>
    </a:lvl5pPr>
    <a:lvl6pPr marL="10801350" algn="l" defTabSz="4320540" rtl="0" eaLnBrk="1" latinLnBrk="0" hangingPunct="1">
      <a:defRPr sz="8500" kern="1200">
        <a:solidFill>
          <a:schemeClr val="tx1"/>
        </a:solidFill>
        <a:latin typeface="+mn-lt"/>
        <a:ea typeface="+mn-ea"/>
        <a:cs typeface="+mn-cs"/>
      </a:defRPr>
    </a:lvl6pPr>
    <a:lvl7pPr marL="12961620" algn="l" defTabSz="4320540" rtl="0" eaLnBrk="1" latinLnBrk="0" hangingPunct="1">
      <a:defRPr sz="8500" kern="1200">
        <a:solidFill>
          <a:schemeClr val="tx1"/>
        </a:solidFill>
        <a:latin typeface="+mn-lt"/>
        <a:ea typeface="+mn-ea"/>
        <a:cs typeface="+mn-cs"/>
      </a:defRPr>
    </a:lvl7pPr>
    <a:lvl8pPr marL="15121890" algn="l" defTabSz="4320540" rtl="0" eaLnBrk="1" latinLnBrk="0" hangingPunct="1">
      <a:defRPr sz="8500" kern="1200">
        <a:solidFill>
          <a:schemeClr val="tx1"/>
        </a:solidFill>
        <a:latin typeface="+mn-lt"/>
        <a:ea typeface="+mn-ea"/>
        <a:cs typeface="+mn-cs"/>
      </a:defRPr>
    </a:lvl8pPr>
    <a:lvl9pPr marL="17282160" algn="l" defTabSz="4320540" rtl="0" eaLnBrk="1" latinLnBrk="0" hangingPunct="1">
      <a:defRPr sz="8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608">
          <p15:clr>
            <a:srgbClr val="A4A3A4"/>
          </p15:clr>
        </p15:guide>
        <p15:guide id="2" pos="1020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D7C"/>
    <a:srgbClr val="0033CC"/>
    <a:srgbClr val="0066FF"/>
    <a:srgbClr val="3060FA"/>
    <a:srgbClr val="1212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386" autoAdjust="0"/>
  </p:normalViewPr>
  <p:slideViewPr>
    <p:cSldViewPr>
      <p:cViewPr>
        <p:scale>
          <a:sx n="30" d="100"/>
          <a:sy n="30" d="100"/>
        </p:scale>
        <p:origin x="606" y="-4164"/>
      </p:cViewPr>
      <p:guideLst>
        <p:guide orient="horz" pos="13608"/>
        <p:guide pos="1020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3CAC99-104A-404A-9DDD-83CFBA88D53C}" type="datetimeFigureOut">
              <a:rPr lang="zh-CN" altLang="en-US" smtClean="0"/>
              <a:t>2021/8/13</a:t>
            </a:fld>
            <a:endParaRPr lang="zh-CN" altLang="en-US"/>
          </a:p>
        </p:txBody>
      </p:sp>
      <p:sp>
        <p:nvSpPr>
          <p:cNvPr id="4" name="幻灯片图像占位符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FB28CB-4AA8-44FA-B510-CB12425537E3}" type="slidenum">
              <a:rPr lang="zh-CN" altLang="en-US" smtClean="0"/>
              <a:t>‹#›</a:t>
            </a:fld>
            <a:endParaRPr lang="zh-CN" altLang="en-US"/>
          </a:p>
        </p:txBody>
      </p:sp>
    </p:spTree>
    <p:extLst>
      <p:ext uri="{BB962C8B-B14F-4D97-AF65-F5344CB8AC3E}">
        <p14:creationId xmlns:p14="http://schemas.microsoft.com/office/powerpoint/2010/main" val="33048751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9FB28CB-4AA8-44FA-B510-CB12425537E3}" type="slidenum">
              <a:rPr lang="zh-CN" altLang="en-US" smtClean="0"/>
              <a:t>1</a:t>
            </a:fld>
            <a:endParaRPr lang="zh-CN" altLang="en-US"/>
          </a:p>
        </p:txBody>
      </p:sp>
    </p:spTree>
    <p:extLst>
      <p:ext uri="{BB962C8B-B14F-4D97-AF65-F5344CB8AC3E}">
        <p14:creationId xmlns:p14="http://schemas.microsoft.com/office/powerpoint/2010/main" val="39148447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2430304" y="13421680"/>
            <a:ext cx="27543443" cy="9261158"/>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4860608" y="24483060"/>
            <a:ext cx="22682835" cy="11041380"/>
          </a:xfrm>
          <a:prstGeom prst="rect">
            <a:avLst/>
          </a:prstGeom>
        </p:spPr>
        <p:txBody>
          <a:bodyPr/>
          <a:lstStyle>
            <a:lvl1pPr marL="0" indent="0" algn="ctr">
              <a:buNone/>
              <a:defRPr>
                <a:solidFill>
                  <a:schemeClr val="tx1">
                    <a:tint val="75000"/>
                  </a:schemeClr>
                </a:solidFill>
              </a:defRPr>
            </a:lvl1pPr>
            <a:lvl2pPr marL="2160270" indent="0" algn="ctr">
              <a:buNone/>
              <a:defRPr>
                <a:solidFill>
                  <a:schemeClr val="tx1">
                    <a:tint val="75000"/>
                  </a:schemeClr>
                </a:solidFill>
              </a:defRPr>
            </a:lvl2pPr>
            <a:lvl3pPr marL="4320540" indent="0" algn="ctr">
              <a:buNone/>
              <a:defRPr>
                <a:solidFill>
                  <a:schemeClr val="tx1">
                    <a:tint val="75000"/>
                  </a:schemeClr>
                </a:solidFill>
              </a:defRPr>
            </a:lvl3pPr>
            <a:lvl4pPr marL="6480810" indent="0" algn="ctr">
              <a:buNone/>
              <a:defRPr>
                <a:solidFill>
                  <a:schemeClr val="tx1">
                    <a:tint val="75000"/>
                  </a:schemeClr>
                </a:solidFill>
              </a:defRPr>
            </a:lvl4pPr>
            <a:lvl5pPr marL="8641080" indent="0" algn="ctr">
              <a:buNone/>
              <a:defRPr>
                <a:solidFill>
                  <a:schemeClr val="tx1">
                    <a:tint val="75000"/>
                  </a:schemeClr>
                </a:solidFill>
              </a:defRPr>
            </a:lvl5pPr>
            <a:lvl6pPr marL="10801350" indent="0" algn="ctr">
              <a:buNone/>
              <a:defRPr>
                <a:solidFill>
                  <a:schemeClr val="tx1">
                    <a:tint val="75000"/>
                  </a:schemeClr>
                </a:solidFill>
              </a:defRPr>
            </a:lvl6pPr>
            <a:lvl7pPr marL="12961620" indent="0" algn="ctr">
              <a:buNone/>
              <a:defRPr>
                <a:solidFill>
                  <a:schemeClr val="tx1">
                    <a:tint val="75000"/>
                  </a:schemeClr>
                </a:solidFill>
              </a:defRPr>
            </a:lvl7pPr>
            <a:lvl8pPr marL="15121890" indent="0" algn="ctr">
              <a:buNone/>
              <a:defRPr>
                <a:solidFill>
                  <a:schemeClr val="tx1">
                    <a:tint val="75000"/>
                  </a:schemeClr>
                </a:solidFill>
              </a:defRPr>
            </a:lvl8pPr>
            <a:lvl9pPr marL="1728216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a:xfrm>
            <a:off x="1620203" y="40045008"/>
            <a:ext cx="7560945" cy="2300288"/>
          </a:xfrm>
          <a:prstGeom prst="rect">
            <a:avLst/>
          </a:prstGeom>
        </p:spPr>
        <p:txBody>
          <a:bodyPr/>
          <a:lstStyle/>
          <a:p>
            <a:fld id="{5A9664A5-03A1-43FD-9D87-6637582F2FE6}" type="datetimeFigureOut">
              <a:rPr lang="zh-CN" altLang="en-US" smtClean="0"/>
              <a:t>2021/8/13</a:t>
            </a:fld>
            <a:endParaRPr lang="zh-CN" altLang="en-US"/>
          </a:p>
        </p:txBody>
      </p:sp>
      <p:sp>
        <p:nvSpPr>
          <p:cNvPr id="5" name="页脚占位符 4"/>
          <p:cNvSpPr>
            <a:spLocks noGrp="1"/>
          </p:cNvSpPr>
          <p:nvPr>
            <p:ph type="ftr" sz="quarter" idx="11"/>
          </p:nvPr>
        </p:nvSpPr>
        <p:spPr>
          <a:xfrm>
            <a:off x="11071384" y="40045008"/>
            <a:ext cx="10261283" cy="2300288"/>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23222903" y="40045008"/>
            <a:ext cx="7560945" cy="2300288"/>
          </a:xfrm>
          <a:prstGeom prst="rect">
            <a:avLst/>
          </a:prstGeom>
        </p:spPr>
        <p:txBody>
          <a:bodyPr/>
          <a:lstStyle/>
          <a:p>
            <a:fld id="{527C33DD-2447-473B-A6BD-BE889B2D93D5}"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1620203" y="1730219"/>
            <a:ext cx="29163645" cy="72009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1620203" y="10081263"/>
            <a:ext cx="29163645" cy="28513567"/>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1620203" y="40045008"/>
            <a:ext cx="7560945" cy="2300288"/>
          </a:xfrm>
          <a:prstGeom prst="rect">
            <a:avLst/>
          </a:prstGeom>
        </p:spPr>
        <p:txBody>
          <a:bodyPr/>
          <a:lstStyle/>
          <a:p>
            <a:fld id="{5A9664A5-03A1-43FD-9D87-6637582F2FE6}" type="datetimeFigureOut">
              <a:rPr lang="zh-CN" altLang="en-US" smtClean="0"/>
              <a:t>2021/8/13</a:t>
            </a:fld>
            <a:endParaRPr lang="zh-CN" altLang="en-US"/>
          </a:p>
        </p:txBody>
      </p:sp>
      <p:sp>
        <p:nvSpPr>
          <p:cNvPr id="5" name="页脚占位符 4"/>
          <p:cNvSpPr>
            <a:spLocks noGrp="1"/>
          </p:cNvSpPr>
          <p:nvPr>
            <p:ph type="ftr" sz="quarter" idx="11"/>
          </p:nvPr>
        </p:nvSpPr>
        <p:spPr>
          <a:xfrm>
            <a:off x="11071384" y="40045008"/>
            <a:ext cx="10261283" cy="2300288"/>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23222903" y="40045008"/>
            <a:ext cx="7560945" cy="2300288"/>
          </a:xfrm>
          <a:prstGeom prst="rect">
            <a:avLst/>
          </a:prstGeom>
        </p:spPr>
        <p:txBody>
          <a:bodyPr/>
          <a:lstStyle/>
          <a:p>
            <a:fld id="{527C33DD-2447-473B-A6BD-BE889B2D93D5}"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3254782" y="10901365"/>
            <a:ext cx="25833229" cy="232249028"/>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5743847" y="10901365"/>
            <a:ext cx="76970870" cy="232249028"/>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1620203" y="40045008"/>
            <a:ext cx="7560945" cy="2300288"/>
          </a:xfrm>
          <a:prstGeom prst="rect">
            <a:avLst/>
          </a:prstGeom>
        </p:spPr>
        <p:txBody>
          <a:bodyPr/>
          <a:lstStyle/>
          <a:p>
            <a:fld id="{5A9664A5-03A1-43FD-9D87-6637582F2FE6}" type="datetimeFigureOut">
              <a:rPr lang="zh-CN" altLang="en-US" smtClean="0"/>
              <a:t>2021/8/13</a:t>
            </a:fld>
            <a:endParaRPr lang="zh-CN" altLang="en-US"/>
          </a:p>
        </p:txBody>
      </p:sp>
      <p:sp>
        <p:nvSpPr>
          <p:cNvPr id="5" name="页脚占位符 4"/>
          <p:cNvSpPr>
            <a:spLocks noGrp="1"/>
          </p:cNvSpPr>
          <p:nvPr>
            <p:ph type="ftr" sz="quarter" idx="11"/>
          </p:nvPr>
        </p:nvSpPr>
        <p:spPr>
          <a:xfrm>
            <a:off x="11071384" y="40045008"/>
            <a:ext cx="10261283" cy="2300288"/>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23222903" y="40045008"/>
            <a:ext cx="7560945" cy="2300288"/>
          </a:xfrm>
          <a:prstGeom prst="rect">
            <a:avLst/>
          </a:prstGeom>
        </p:spPr>
        <p:txBody>
          <a:bodyPr/>
          <a:lstStyle/>
          <a:p>
            <a:fld id="{527C33DD-2447-473B-A6BD-BE889B2D93D5}"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1620203" y="1730219"/>
            <a:ext cx="29163645" cy="72009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1620203" y="10081263"/>
            <a:ext cx="29163645" cy="28513567"/>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1620203" y="40045008"/>
            <a:ext cx="7560945" cy="2300288"/>
          </a:xfrm>
          <a:prstGeom prst="rect">
            <a:avLst/>
          </a:prstGeom>
        </p:spPr>
        <p:txBody>
          <a:bodyPr/>
          <a:lstStyle/>
          <a:p>
            <a:fld id="{5A9664A5-03A1-43FD-9D87-6637582F2FE6}" type="datetimeFigureOut">
              <a:rPr lang="zh-CN" altLang="en-US" smtClean="0"/>
              <a:t>2021/8/13</a:t>
            </a:fld>
            <a:endParaRPr lang="zh-CN" altLang="en-US"/>
          </a:p>
        </p:txBody>
      </p:sp>
      <p:sp>
        <p:nvSpPr>
          <p:cNvPr id="5" name="页脚占位符 4"/>
          <p:cNvSpPr>
            <a:spLocks noGrp="1"/>
          </p:cNvSpPr>
          <p:nvPr>
            <p:ph type="ftr" sz="quarter" idx="11"/>
          </p:nvPr>
        </p:nvSpPr>
        <p:spPr>
          <a:xfrm>
            <a:off x="11071384" y="40045008"/>
            <a:ext cx="10261283" cy="2300288"/>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23222903" y="40045008"/>
            <a:ext cx="7560945" cy="2300288"/>
          </a:xfrm>
          <a:prstGeom prst="rect">
            <a:avLst/>
          </a:prstGeom>
        </p:spPr>
        <p:txBody>
          <a:bodyPr/>
          <a:lstStyle/>
          <a:p>
            <a:fld id="{527C33DD-2447-473B-A6BD-BE889B2D93D5}"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2559696" y="27763473"/>
            <a:ext cx="27543443" cy="8581073"/>
          </a:xfrm>
          <a:prstGeom prst="rect">
            <a:avLst/>
          </a:prstGeom>
        </p:spPr>
        <p:txBody>
          <a:bodyPr anchor="t"/>
          <a:lstStyle>
            <a:lvl1pPr algn="l">
              <a:defRPr sz="18900" b="1" cap="all"/>
            </a:lvl1pPr>
          </a:lstStyle>
          <a:p>
            <a:r>
              <a:rPr lang="zh-CN" altLang="en-US"/>
              <a:t>单击此处编辑母版标题样式</a:t>
            </a:r>
          </a:p>
        </p:txBody>
      </p:sp>
      <p:sp>
        <p:nvSpPr>
          <p:cNvPr id="3" name="文本占位符 2"/>
          <p:cNvSpPr>
            <a:spLocks noGrp="1"/>
          </p:cNvSpPr>
          <p:nvPr>
            <p:ph type="body" idx="1"/>
          </p:nvPr>
        </p:nvSpPr>
        <p:spPr>
          <a:xfrm>
            <a:off x="2559696" y="18312295"/>
            <a:ext cx="27543443" cy="9451178"/>
          </a:xfrm>
          <a:prstGeom prst="rect">
            <a:avLst/>
          </a:prstGeom>
        </p:spPr>
        <p:txBody>
          <a:bodyPr anchor="b"/>
          <a:lstStyle>
            <a:lvl1pPr marL="0" indent="0">
              <a:buNone/>
              <a:defRPr sz="9500">
                <a:solidFill>
                  <a:schemeClr val="tx1">
                    <a:tint val="75000"/>
                  </a:schemeClr>
                </a:solidFill>
              </a:defRPr>
            </a:lvl1pPr>
            <a:lvl2pPr marL="2160270" indent="0">
              <a:buNone/>
              <a:defRPr sz="8500">
                <a:solidFill>
                  <a:schemeClr val="tx1">
                    <a:tint val="75000"/>
                  </a:schemeClr>
                </a:solidFill>
              </a:defRPr>
            </a:lvl2pPr>
            <a:lvl3pPr marL="4320540" indent="0">
              <a:buNone/>
              <a:defRPr sz="7600">
                <a:solidFill>
                  <a:schemeClr val="tx1">
                    <a:tint val="75000"/>
                  </a:schemeClr>
                </a:solidFill>
              </a:defRPr>
            </a:lvl3pPr>
            <a:lvl4pPr marL="6480810" indent="0">
              <a:buNone/>
              <a:defRPr sz="6600">
                <a:solidFill>
                  <a:schemeClr val="tx1">
                    <a:tint val="75000"/>
                  </a:schemeClr>
                </a:solidFill>
              </a:defRPr>
            </a:lvl4pPr>
            <a:lvl5pPr marL="8641080" indent="0">
              <a:buNone/>
              <a:defRPr sz="6600">
                <a:solidFill>
                  <a:schemeClr val="tx1">
                    <a:tint val="75000"/>
                  </a:schemeClr>
                </a:solidFill>
              </a:defRPr>
            </a:lvl5pPr>
            <a:lvl6pPr marL="10801350" indent="0">
              <a:buNone/>
              <a:defRPr sz="6600">
                <a:solidFill>
                  <a:schemeClr val="tx1">
                    <a:tint val="75000"/>
                  </a:schemeClr>
                </a:solidFill>
              </a:defRPr>
            </a:lvl6pPr>
            <a:lvl7pPr marL="12961620" indent="0">
              <a:buNone/>
              <a:defRPr sz="6600">
                <a:solidFill>
                  <a:schemeClr val="tx1">
                    <a:tint val="75000"/>
                  </a:schemeClr>
                </a:solidFill>
              </a:defRPr>
            </a:lvl7pPr>
            <a:lvl8pPr marL="15121890" indent="0">
              <a:buNone/>
              <a:defRPr sz="6600">
                <a:solidFill>
                  <a:schemeClr val="tx1">
                    <a:tint val="75000"/>
                  </a:schemeClr>
                </a:solidFill>
              </a:defRPr>
            </a:lvl8pPr>
            <a:lvl9pPr marL="17282160" indent="0">
              <a:buNone/>
              <a:defRPr sz="6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a:xfrm>
            <a:off x="1620203" y="40045008"/>
            <a:ext cx="7560945" cy="2300288"/>
          </a:xfrm>
          <a:prstGeom prst="rect">
            <a:avLst/>
          </a:prstGeom>
        </p:spPr>
        <p:txBody>
          <a:bodyPr/>
          <a:lstStyle/>
          <a:p>
            <a:fld id="{5A9664A5-03A1-43FD-9D87-6637582F2FE6}" type="datetimeFigureOut">
              <a:rPr lang="zh-CN" altLang="en-US" smtClean="0"/>
              <a:t>2021/8/13</a:t>
            </a:fld>
            <a:endParaRPr lang="zh-CN" altLang="en-US"/>
          </a:p>
        </p:txBody>
      </p:sp>
      <p:sp>
        <p:nvSpPr>
          <p:cNvPr id="5" name="页脚占位符 4"/>
          <p:cNvSpPr>
            <a:spLocks noGrp="1"/>
          </p:cNvSpPr>
          <p:nvPr>
            <p:ph type="ftr" sz="quarter" idx="11"/>
          </p:nvPr>
        </p:nvSpPr>
        <p:spPr>
          <a:xfrm>
            <a:off x="11071384" y="40045008"/>
            <a:ext cx="10261283" cy="2300288"/>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23222903" y="40045008"/>
            <a:ext cx="7560945" cy="2300288"/>
          </a:xfrm>
          <a:prstGeom prst="rect">
            <a:avLst/>
          </a:prstGeom>
        </p:spPr>
        <p:txBody>
          <a:bodyPr/>
          <a:lstStyle/>
          <a:p>
            <a:fld id="{527C33DD-2447-473B-A6BD-BE889B2D93D5}"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1620203" y="1730219"/>
            <a:ext cx="29163645" cy="72009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5743846" y="63507940"/>
            <a:ext cx="51402048" cy="179642453"/>
          </a:xfrm>
          <a:prstGeom prst="rect">
            <a:avLst/>
          </a:prstGeom>
        </p:spPr>
        <p:txBody>
          <a:bodyPr/>
          <a:lstStyle>
            <a:lvl1pPr>
              <a:defRPr sz="13200"/>
            </a:lvl1pPr>
            <a:lvl2pPr>
              <a:defRPr sz="11300"/>
            </a:lvl2pPr>
            <a:lvl3pPr>
              <a:defRPr sz="9500"/>
            </a:lvl3pPr>
            <a:lvl4pPr>
              <a:defRPr sz="8500"/>
            </a:lvl4pPr>
            <a:lvl5pPr>
              <a:defRPr sz="8500"/>
            </a:lvl5pPr>
            <a:lvl6pPr>
              <a:defRPr sz="8500"/>
            </a:lvl6pPr>
            <a:lvl7pPr>
              <a:defRPr sz="8500"/>
            </a:lvl7pPr>
            <a:lvl8pPr>
              <a:defRPr sz="8500"/>
            </a:lvl8pPr>
            <a:lvl9pPr>
              <a:defRPr sz="85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57685960" y="63507940"/>
            <a:ext cx="51402051" cy="179642453"/>
          </a:xfrm>
          <a:prstGeom prst="rect">
            <a:avLst/>
          </a:prstGeom>
        </p:spPr>
        <p:txBody>
          <a:bodyPr/>
          <a:lstStyle>
            <a:lvl1pPr>
              <a:defRPr sz="13200"/>
            </a:lvl1pPr>
            <a:lvl2pPr>
              <a:defRPr sz="11300"/>
            </a:lvl2pPr>
            <a:lvl3pPr>
              <a:defRPr sz="9500"/>
            </a:lvl3pPr>
            <a:lvl4pPr>
              <a:defRPr sz="8500"/>
            </a:lvl4pPr>
            <a:lvl5pPr>
              <a:defRPr sz="8500"/>
            </a:lvl5pPr>
            <a:lvl6pPr>
              <a:defRPr sz="8500"/>
            </a:lvl6pPr>
            <a:lvl7pPr>
              <a:defRPr sz="8500"/>
            </a:lvl7pPr>
            <a:lvl8pPr>
              <a:defRPr sz="8500"/>
            </a:lvl8pPr>
            <a:lvl9pPr>
              <a:defRPr sz="85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a:xfrm>
            <a:off x="1620203" y="40045008"/>
            <a:ext cx="7560945" cy="2300288"/>
          </a:xfrm>
          <a:prstGeom prst="rect">
            <a:avLst/>
          </a:prstGeom>
        </p:spPr>
        <p:txBody>
          <a:bodyPr/>
          <a:lstStyle/>
          <a:p>
            <a:fld id="{5A9664A5-03A1-43FD-9D87-6637582F2FE6}" type="datetimeFigureOut">
              <a:rPr lang="zh-CN" altLang="en-US" smtClean="0"/>
              <a:t>2021/8/13</a:t>
            </a:fld>
            <a:endParaRPr lang="zh-CN" altLang="en-US"/>
          </a:p>
        </p:txBody>
      </p:sp>
      <p:sp>
        <p:nvSpPr>
          <p:cNvPr id="6" name="页脚占位符 5"/>
          <p:cNvSpPr>
            <a:spLocks noGrp="1"/>
          </p:cNvSpPr>
          <p:nvPr>
            <p:ph type="ftr" sz="quarter" idx="11"/>
          </p:nvPr>
        </p:nvSpPr>
        <p:spPr>
          <a:xfrm>
            <a:off x="11071384" y="40045008"/>
            <a:ext cx="10261283" cy="2300288"/>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23222903" y="40045008"/>
            <a:ext cx="7560945" cy="2300288"/>
          </a:xfrm>
          <a:prstGeom prst="rect">
            <a:avLst/>
          </a:prstGeom>
        </p:spPr>
        <p:txBody>
          <a:bodyPr/>
          <a:lstStyle/>
          <a:p>
            <a:fld id="{527C33DD-2447-473B-A6BD-BE889B2D93D5}"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1620203" y="1730219"/>
            <a:ext cx="29163645" cy="72009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1620203" y="9671212"/>
            <a:ext cx="14317416" cy="4030501"/>
          </a:xfrm>
          <a:prstGeom prst="rect">
            <a:avLst/>
          </a:prstGeom>
        </p:spPr>
        <p:txBody>
          <a:bodyPr anchor="b"/>
          <a:lstStyle>
            <a:lvl1pPr marL="0" indent="0">
              <a:buNone/>
              <a:defRPr sz="11300" b="1"/>
            </a:lvl1pPr>
            <a:lvl2pPr marL="2160270" indent="0">
              <a:buNone/>
              <a:defRPr sz="9500" b="1"/>
            </a:lvl2pPr>
            <a:lvl3pPr marL="4320540" indent="0">
              <a:buNone/>
              <a:defRPr sz="8500" b="1"/>
            </a:lvl3pPr>
            <a:lvl4pPr marL="6480810" indent="0">
              <a:buNone/>
              <a:defRPr sz="7600" b="1"/>
            </a:lvl4pPr>
            <a:lvl5pPr marL="8641080" indent="0">
              <a:buNone/>
              <a:defRPr sz="7600" b="1"/>
            </a:lvl5pPr>
            <a:lvl6pPr marL="10801350" indent="0">
              <a:buNone/>
              <a:defRPr sz="7600" b="1"/>
            </a:lvl6pPr>
            <a:lvl7pPr marL="12961620" indent="0">
              <a:buNone/>
              <a:defRPr sz="7600" b="1"/>
            </a:lvl7pPr>
            <a:lvl8pPr marL="15121890" indent="0">
              <a:buNone/>
              <a:defRPr sz="7600" b="1"/>
            </a:lvl8pPr>
            <a:lvl9pPr marL="17282160" indent="0">
              <a:buNone/>
              <a:defRPr sz="7600" b="1"/>
            </a:lvl9pPr>
          </a:lstStyle>
          <a:p>
            <a:pPr lvl="0"/>
            <a:r>
              <a:rPr lang="zh-CN" altLang="en-US"/>
              <a:t>单击此处编辑母版文本样式</a:t>
            </a:r>
          </a:p>
        </p:txBody>
      </p:sp>
      <p:sp>
        <p:nvSpPr>
          <p:cNvPr id="4" name="内容占位符 3"/>
          <p:cNvSpPr>
            <a:spLocks noGrp="1"/>
          </p:cNvSpPr>
          <p:nvPr>
            <p:ph sz="half" idx="2"/>
          </p:nvPr>
        </p:nvSpPr>
        <p:spPr>
          <a:xfrm>
            <a:off x="1620203" y="13701713"/>
            <a:ext cx="14317416" cy="24893114"/>
          </a:xfrm>
          <a:prstGeom prst="rect">
            <a:avLst/>
          </a:prstGeom>
        </p:spPr>
        <p:txBody>
          <a:bodyPr/>
          <a:lstStyle>
            <a:lvl1pPr>
              <a:defRPr sz="11300"/>
            </a:lvl1pPr>
            <a:lvl2pPr>
              <a:defRPr sz="9500"/>
            </a:lvl2pPr>
            <a:lvl3pPr>
              <a:defRPr sz="8500"/>
            </a:lvl3pPr>
            <a:lvl4pPr>
              <a:defRPr sz="7600"/>
            </a:lvl4pPr>
            <a:lvl5pPr>
              <a:defRPr sz="7600"/>
            </a:lvl5pPr>
            <a:lvl6pPr>
              <a:defRPr sz="7600"/>
            </a:lvl6pPr>
            <a:lvl7pPr>
              <a:defRPr sz="7600"/>
            </a:lvl7pPr>
            <a:lvl8pPr>
              <a:defRPr sz="7600"/>
            </a:lvl8pPr>
            <a:lvl9pPr>
              <a:defRPr sz="7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16460809" y="9671212"/>
            <a:ext cx="14323040" cy="4030501"/>
          </a:xfrm>
          <a:prstGeom prst="rect">
            <a:avLst/>
          </a:prstGeom>
        </p:spPr>
        <p:txBody>
          <a:bodyPr anchor="b"/>
          <a:lstStyle>
            <a:lvl1pPr marL="0" indent="0">
              <a:buNone/>
              <a:defRPr sz="11300" b="1"/>
            </a:lvl1pPr>
            <a:lvl2pPr marL="2160270" indent="0">
              <a:buNone/>
              <a:defRPr sz="9500" b="1"/>
            </a:lvl2pPr>
            <a:lvl3pPr marL="4320540" indent="0">
              <a:buNone/>
              <a:defRPr sz="8500" b="1"/>
            </a:lvl3pPr>
            <a:lvl4pPr marL="6480810" indent="0">
              <a:buNone/>
              <a:defRPr sz="7600" b="1"/>
            </a:lvl4pPr>
            <a:lvl5pPr marL="8641080" indent="0">
              <a:buNone/>
              <a:defRPr sz="7600" b="1"/>
            </a:lvl5pPr>
            <a:lvl6pPr marL="10801350" indent="0">
              <a:buNone/>
              <a:defRPr sz="7600" b="1"/>
            </a:lvl6pPr>
            <a:lvl7pPr marL="12961620" indent="0">
              <a:buNone/>
              <a:defRPr sz="7600" b="1"/>
            </a:lvl7pPr>
            <a:lvl8pPr marL="15121890" indent="0">
              <a:buNone/>
              <a:defRPr sz="7600" b="1"/>
            </a:lvl8pPr>
            <a:lvl9pPr marL="17282160" indent="0">
              <a:buNone/>
              <a:defRPr sz="7600" b="1"/>
            </a:lvl9pPr>
          </a:lstStyle>
          <a:p>
            <a:pPr lvl="0"/>
            <a:r>
              <a:rPr lang="zh-CN" altLang="en-US"/>
              <a:t>单击此处编辑母版文本样式</a:t>
            </a:r>
          </a:p>
        </p:txBody>
      </p:sp>
      <p:sp>
        <p:nvSpPr>
          <p:cNvPr id="6" name="内容占位符 5"/>
          <p:cNvSpPr>
            <a:spLocks noGrp="1"/>
          </p:cNvSpPr>
          <p:nvPr>
            <p:ph sz="quarter" idx="4"/>
          </p:nvPr>
        </p:nvSpPr>
        <p:spPr>
          <a:xfrm>
            <a:off x="16460809" y="13701713"/>
            <a:ext cx="14323040" cy="24893114"/>
          </a:xfrm>
          <a:prstGeom prst="rect">
            <a:avLst/>
          </a:prstGeom>
        </p:spPr>
        <p:txBody>
          <a:bodyPr/>
          <a:lstStyle>
            <a:lvl1pPr>
              <a:defRPr sz="11300"/>
            </a:lvl1pPr>
            <a:lvl2pPr>
              <a:defRPr sz="9500"/>
            </a:lvl2pPr>
            <a:lvl3pPr>
              <a:defRPr sz="8500"/>
            </a:lvl3pPr>
            <a:lvl4pPr>
              <a:defRPr sz="7600"/>
            </a:lvl4pPr>
            <a:lvl5pPr>
              <a:defRPr sz="7600"/>
            </a:lvl5pPr>
            <a:lvl6pPr>
              <a:defRPr sz="7600"/>
            </a:lvl6pPr>
            <a:lvl7pPr>
              <a:defRPr sz="7600"/>
            </a:lvl7pPr>
            <a:lvl8pPr>
              <a:defRPr sz="7600"/>
            </a:lvl8pPr>
            <a:lvl9pPr>
              <a:defRPr sz="7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a:xfrm>
            <a:off x="1620203" y="40045008"/>
            <a:ext cx="7560945" cy="2300288"/>
          </a:xfrm>
          <a:prstGeom prst="rect">
            <a:avLst/>
          </a:prstGeom>
        </p:spPr>
        <p:txBody>
          <a:bodyPr/>
          <a:lstStyle/>
          <a:p>
            <a:fld id="{5A9664A5-03A1-43FD-9D87-6637582F2FE6}" type="datetimeFigureOut">
              <a:rPr lang="zh-CN" altLang="en-US" smtClean="0"/>
              <a:t>2021/8/13</a:t>
            </a:fld>
            <a:endParaRPr lang="zh-CN" altLang="en-US"/>
          </a:p>
        </p:txBody>
      </p:sp>
      <p:sp>
        <p:nvSpPr>
          <p:cNvPr id="8" name="页脚占位符 7"/>
          <p:cNvSpPr>
            <a:spLocks noGrp="1"/>
          </p:cNvSpPr>
          <p:nvPr>
            <p:ph type="ftr" sz="quarter" idx="11"/>
          </p:nvPr>
        </p:nvSpPr>
        <p:spPr>
          <a:xfrm>
            <a:off x="11071384" y="40045008"/>
            <a:ext cx="10261283" cy="2300288"/>
          </a:xfrm>
          <a:prstGeom prst="rect">
            <a:avLst/>
          </a:prstGeom>
        </p:spPr>
        <p:txBody>
          <a:bodyPr/>
          <a:lstStyle/>
          <a:p>
            <a:endParaRPr lang="zh-CN" altLang="en-US"/>
          </a:p>
        </p:txBody>
      </p:sp>
      <p:sp>
        <p:nvSpPr>
          <p:cNvPr id="9" name="灯片编号占位符 8"/>
          <p:cNvSpPr>
            <a:spLocks noGrp="1"/>
          </p:cNvSpPr>
          <p:nvPr>
            <p:ph type="sldNum" sz="quarter" idx="12"/>
          </p:nvPr>
        </p:nvSpPr>
        <p:spPr>
          <a:xfrm>
            <a:off x="23222903" y="40045008"/>
            <a:ext cx="7560945" cy="2300288"/>
          </a:xfrm>
          <a:prstGeom prst="rect">
            <a:avLst/>
          </a:prstGeom>
        </p:spPr>
        <p:txBody>
          <a:bodyPr/>
          <a:lstStyle/>
          <a:p>
            <a:fld id="{527C33DD-2447-473B-A6BD-BE889B2D93D5}"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1620203" y="1730219"/>
            <a:ext cx="29163645" cy="7200900"/>
          </a:xfrm>
          <a:prstGeom prst="rect">
            <a:avLst/>
          </a:prstGeom>
        </p:spPr>
        <p:txBody>
          <a:bodyPr/>
          <a:lstStyle/>
          <a:p>
            <a:r>
              <a:rPr lang="zh-CN" altLang="en-US"/>
              <a:t>单击此处编辑母版标题样式</a:t>
            </a:r>
          </a:p>
        </p:txBody>
      </p:sp>
      <p:sp>
        <p:nvSpPr>
          <p:cNvPr id="3" name="日期占位符 2"/>
          <p:cNvSpPr>
            <a:spLocks noGrp="1"/>
          </p:cNvSpPr>
          <p:nvPr>
            <p:ph type="dt" sz="half" idx="10"/>
          </p:nvPr>
        </p:nvSpPr>
        <p:spPr>
          <a:xfrm>
            <a:off x="1620203" y="40045008"/>
            <a:ext cx="7560945" cy="2300288"/>
          </a:xfrm>
          <a:prstGeom prst="rect">
            <a:avLst/>
          </a:prstGeom>
        </p:spPr>
        <p:txBody>
          <a:bodyPr/>
          <a:lstStyle/>
          <a:p>
            <a:fld id="{5A9664A5-03A1-43FD-9D87-6637582F2FE6}" type="datetimeFigureOut">
              <a:rPr lang="zh-CN" altLang="en-US" smtClean="0"/>
              <a:t>2021/8/13</a:t>
            </a:fld>
            <a:endParaRPr lang="zh-CN" altLang="en-US"/>
          </a:p>
        </p:txBody>
      </p:sp>
      <p:sp>
        <p:nvSpPr>
          <p:cNvPr id="4" name="页脚占位符 3"/>
          <p:cNvSpPr>
            <a:spLocks noGrp="1"/>
          </p:cNvSpPr>
          <p:nvPr>
            <p:ph type="ftr" sz="quarter" idx="11"/>
          </p:nvPr>
        </p:nvSpPr>
        <p:spPr>
          <a:xfrm>
            <a:off x="11071384" y="40045008"/>
            <a:ext cx="10261283" cy="2300288"/>
          </a:xfrm>
          <a:prstGeom prst="rect">
            <a:avLst/>
          </a:prstGeom>
        </p:spPr>
        <p:txBody>
          <a:bodyPr/>
          <a:lstStyle/>
          <a:p>
            <a:endParaRPr lang="zh-CN" altLang="en-US"/>
          </a:p>
        </p:txBody>
      </p:sp>
      <p:sp>
        <p:nvSpPr>
          <p:cNvPr id="5" name="灯片编号占位符 4"/>
          <p:cNvSpPr>
            <a:spLocks noGrp="1"/>
          </p:cNvSpPr>
          <p:nvPr>
            <p:ph type="sldNum" sz="quarter" idx="12"/>
          </p:nvPr>
        </p:nvSpPr>
        <p:spPr>
          <a:xfrm>
            <a:off x="23222903" y="40045008"/>
            <a:ext cx="7560945" cy="2300288"/>
          </a:xfrm>
          <a:prstGeom prst="rect">
            <a:avLst/>
          </a:prstGeom>
        </p:spPr>
        <p:txBody>
          <a:bodyPr/>
          <a:lstStyle/>
          <a:p>
            <a:fld id="{527C33DD-2447-473B-A6BD-BE889B2D93D5}"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1620203" y="40045008"/>
            <a:ext cx="7560945" cy="2300288"/>
          </a:xfrm>
          <a:prstGeom prst="rect">
            <a:avLst/>
          </a:prstGeom>
        </p:spPr>
        <p:txBody>
          <a:bodyPr/>
          <a:lstStyle/>
          <a:p>
            <a:fld id="{5A9664A5-03A1-43FD-9D87-6637582F2FE6}" type="datetimeFigureOut">
              <a:rPr lang="zh-CN" altLang="en-US" smtClean="0"/>
              <a:t>2021/8/13</a:t>
            </a:fld>
            <a:endParaRPr lang="zh-CN" altLang="en-US"/>
          </a:p>
        </p:txBody>
      </p:sp>
      <p:sp>
        <p:nvSpPr>
          <p:cNvPr id="3" name="页脚占位符 2"/>
          <p:cNvSpPr>
            <a:spLocks noGrp="1"/>
          </p:cNvSpPr>
          <p:nvPr>
            <p:ph type="ftr" sz="quarter" idx="11"/>
          </p:nvPr>
        </p:nvSpPr>
        <p:spPr>
          <a:xfrm>
            <a:off x="11071384" y="40045008"/>
            <a:ext cx="10261283" cy="2300288"/>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23222903" y="40045008"/>
            <a:ext cx="7560945" cy="2300288"/>
          </a:xfrm>
          <a:prstGeom prst="rect">
            <a:avLst/>
          </a:prstGeom>
        </p:spPr>
        <p:txBody>
          <a:bodyPr/>
          <a:lstStyle/>
          <a:p>
            <a:fld id="{527C33DD-2447-473B-A6BD-BE889B2D93D5}"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1620204" y="1720215"/>
            <a:ext cx="10660709" cy="7320915"/>
          </a:xfrm>
          <a:prstGeom prst="rect">
            <a:avLst/>
          </a:prstGeom>
        </p:spPr>
        <p:txBody>
          <a:bodyPr anchor="b"/>
          <a:lstStyle>
            <a:lvl1pPr algn="l">
              <a:defRPr sz="9500" b="1"/>
            </a:lvl1pPr>
          </a:lstStyle>
          <a:p>
            <a:r>
              <a:rPr lang="zh-CN" altLang="en-US"/>
              <a:t>单击此处编辑母版标题样式</a:t>
            </a:r>
          </a:p>
        </p:txBody>
      </p:sp>
      <p:sp>
        <p:nvSpPr>
          <p:cNvPr id="3" name="内容占位符 2"/>
          <p:cNvSpPr>
            <a:spLocks noGrp="1"/>
          </p:cNvSpPr>
          <p:nvPr>
            <p:ph idx="1"/>
          </p:nvPr>
        </p:nvSpPr>
        <p:spPr>
          <a:xfrm>
            <a:off x="12669083" y="1720218"/>
            <a:ext cx="18114764" cy="36874612"/>
          </a:xfrm>
          <a:prstGeom prst="rect">
            <a:avLst/>
          </a:prstGeom>
        </p:spPr>
        <p:txBody>
          <a:bodyPr/>
          <a:lstStyle>
            <a:lvl1pPr>
              <a:defRPr sz="15100"/>
            </a:lvl1pPr>
            <a:lvl2pPr>
              <a:defRPr sz="13200"/>
            </a:lvl2pPr>
            <a:lvl3pPr>
              <a:defRPr sz="11300"/>
            </a:lvl3pPr>
            <a:lvl4pPr>
              <a:defRPr sz="9500"/>
            </a:lvl4pPr>
            <a:lvl5pPr>
              <a:defRPr sz="9500"/>
            </a:lvl5pPr>
            <a:lvl6pPr>
              <a:defRPr sz="9500"/>
            </a:lvl6pPr>
            <a:lvl7pPr>
              <a:defRPr sz="9500"/>
            </a:lvl7pPr>
            <a:lvl8pPr>
              <a:defRPr sz="9500"/>
            </a:lvl8pPr>
            <a:lvl9pPr>
              <a:defRPr sz="95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1620204" y="9041133"/>
            <a:ext cx="10660709" cy="29553697"/>
          </a:xfrm>
          <a:prstGeom prst="rect">
            <a:avLst/>
          </a:prstGeom>
        </p:spPr>
        <p:txBody>
          <a:bodyPr/>
          <a:lstStyle>
            <a:lvl1pPr marL="0" indent="0">
              <a:buNone/>
              <a:defRPr sz="6600"/>
            </a:lvl1pPr>
            <a:lvl2pPr marL="2160270" indent="0">
              <a:buNone/>
              <a:defRPr sz="5700"/>
            </a:lvl2pPr>
            <a:lvl3pPr marL="4320540" indent="0">
              <a:buNone/>
              <a:defRPr sz="4700"/>
            </a:lvl3pPr>
            <a:lvl4pPr marL="6480810" indent="0">
              <a:buNone/>
              <a:defRPr sz="4300"/>
            </a:lvl4pPr>
            <a:lvl5pPr marL="8641080" indent="0">
              <a:buNone/>
              <a:defRPr sz="4300"/>
            </a:lvl5pPr>
            <a:lvl6pPr marL="10801350" indent="0">
              <a:buNone/>
              <a:defRPr sz="4300"/>
            </a:lvl6pPr>
            <a:lvl7pPr marL="12961620" indent="0">
              <a:buNone/>
              <a:defRPr sz="4300"/>
            </a:lvl7pPr>
            <a:lvl8pPr marL="15121890" indent="0">
              <a:buNone/>
              <a:defRPr sz="4300"/>
            </a:lvl8pPr>
            <a:lvl9pPr marL="17282160" indent="0">
              <a:buNone/>
              <a:defRPr sz="4300"/>
            </a:lvl9pPr>
          </a:lstStyle>
          <a:p>
            <a:pPr lvl="0"/>
            <a:r>
              <a:rPr lang="zh-CN" altLang="en-US"/>
              <a:t>单击此处编辑母版文本样式</a:t>
            </a:r>
          </a:p>
        </p:txBody>
      </p:sp>
      <p:sp>
        <p:nvSpPr>
          <p:cNvPr id="5" name="日期占位符 4"/>
          <p:cNvSpPr>
            <a:spLocks noGrp="1"/>
          </p:cNvSpPr>
          <p:nvPr>
            <p:ph type="dt" sz="half" idx="10"/>
          </p:nvPr>
        </p:nvSpPr>
        <p:spPr>
          <a:xfrm>
            <a:off x="1620203" y="40045008"/>
            <a:ext cx="7560945" cy="2300288"/>
          </a:xfrm>
          <a:prstGeom prst="rect">
            <a:avLst/>
          </a:prstGeom>
        </p:spPr>
        <p:txBody>
          <a:bodyPr/>
          <a:lstStyle/>
          <a:p>
            <a:fld id="{5A9664A5-03A1-43FD-9D87-6637582F2FE6}" type="datetimeFigureOut">
              <a:rPr lang="zh-CN" altLang="en-US" smtClean="0"/>
              <a:t>2021/8/13</a:t>
            </a:fld>
            <a:endParaRPr lang="zh-CN" altLang="en-US"/>
          </a:p>
        </p:txBody>
      </p:sp>
      <p:sp>
        <p:nvSpPr>
          <p:cNvPr id="6" name="页脚占位符 5"/>
          <p:cNvSpPr>
            <a:spLocks noGrp="1"/>
          </p:cNvSpPr>
          <p:nvPr>
            <p:ph type="ftr" sz="quarter" idx="11"/>
          </p:nvPr>
        </p:nvSpPr>
        <p:spPr>
          <a:xfrm>
            <a:off x="11071384" y="40045008"/>
            <a:ext cx="10261283" cy="2300288"/>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23222903" y="40045008"/>
            <a:ext cx="7560945" cy="2300288"/>
          </a:xfrm>
          <a:prstGeom prst="rect">
            <a:avLst/>
          </a:prstGeom>
        </p:spPr>
        <p:txBody>
          <a:bodyPr/>
          <a:lstStyle/>
          <a:p>
            <a:fld id="{527C33DD-2447-473B-A6BD-BE889B2D93D5}"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51421" y="30243780"/>
            <a:ext cx="19442430" cy="3570449"/>
          </a:xfrm>
          <a:prstGeom prst="rect">
            <a:avLst/>
          </a:prstGeom>
        </p:spPr>
        <p:txBody>
          <a:bodyPr anchor="b"/>
          <a:lstStyle>
            <a:lvl1pPr algn="l">
              <a:defRPr sz="9500" b="1"/>
            </a:lvl1pPr>
          </a:lstStyle>
          <a:p>
            <a:r>
              <a:rPr lang="zh-CN" altLang="en-US"/>
              <a:t>单击此处编辑母版标题样式</a:t>
            </a:r>
          </a:p>
        </p:txBody>
      </p:sp>
      <p:sp>
        <p:nvSpPr>
          <p:cNvPr id="3" name="图片占位符 2"/>
          <p:cNvSpPr>
            <a:spLocks noGrp="1"/>
          </p:cNvSpPr>
          <p:nvPr>
            <p:ph type="pic" idx="1"/>
          </p:nvPr>
        </p:nvSpPr>
        <p:spPr>
          <a:xfrm>
            <a:off x="6351421" y="3860483"/>
            <a:ext cx="19442430" cy="25923240"/>
          </a:xfrm>
          <a:prstGeom prst="rect">
            <a:avLst/>
          </a:prstGeom>
        </p:spPr>
        <p:txBody>
          <a:bodyPr/>
          <a:lstStyle>
            <a:lvl1pPr marL="0" indent="0">
              <a:buNone/>
              <a:defRPr sz="15100"/>
            </a:lvl1pPr>
            <a:lvl2pPr marL="2160270" indent="0">
              <a:buNone/>
              <a:defRPr sz="13200"/>
            </a:lvl2pPr>
            <a:lvl3pPr marL="4320540" indent="0">
              <a:buNone/>
              <a:defRPr sz="11300"/>
            </a:lvl3pPr>
            <a:lvl4pPr marL="6480810" indent="0">
              <a:buNone/>
              <a:defRPr sz="9500"/>
            </a:lvl4pPr>
            <a:lvl5pPr marL="8641080" indent="0">
              <a:buNone/>
              <a:defRPr sz="9500"/>
            </a:lvl5pPr>
            <a:lvl6pPr marL="10801350" indent="0">
              <a:buNone/>
              <a:defRPr sz="9500"/>
            </a:lvl6pPr>
            <a:lvl7pPr marL="12961620" indent="0">
              <a:buNone/>
              <a:defRPr sz="9500"/>
            </a:lvl7pPr>
            <a:lvl8pPr marL="15121890" indent="0">
              <a:buNone/>
              <a:defRPr sz="9500"/>
            </a:lvl8pPr>
            <a:lvl9pPr marL="17282160" indent="0">
              <a:buNone/>
              <a:defRPr sz="9500"/>
            </a:lvl9pPr>
          </a:lstStyle>
          <a:p>
            <a:endParaRPr lang="zh-CN" altLang="en-US"/>
          </a:p>
        </p:txBody>
      </p:sp>
      <p:sp>
        <p:nvSpPr>
          <p:cNvPr id="4" name="文本占位符 3"/>
          <p:cNvSpPr>
            <a:spLocks noGrp="1"/>
          </p:cNvSpPr>
          <p:nvPr>
            <p:ph type="body" sz="half" idx="2"/>
          </p:nvPr>
        </p:nvSpPr>
        <p:spPr>
          <a:xfrm>
            <a:off x="6351421" y="33814229"/>
            <a:ext cx="19442430" cy="5070631"/>
          </a:xfrm>
          <a:prstGeom prst="rect">
            <a:avLst/>
          </a:prstGeom>
        </p:spPr>
        <p:txBody>
          <a:bodyPr/>
          <a:lstStyle>
            <a:lvl1pPr marL="0" indent="0">
              <a:buNone/>
              <a:defRPr sz="6600"/>
            </a:lvl1pPr>
            <a:lvl2pPr marL="2160270" indent="0">
              <a:buNone/>
              <a:defRPr sz="5700"/>
            </a:lvl2pPr>
            <a:lvl3pPr marL="4320540" indent="0">
              <a:buNone/>
              <a:defRPr sz="4700"/>
            </a:lvl3pPr>
            <a:lvl4pPr marL="6480810" indent="0">
              <a:buNone/>
              <a:defRPr sz="4300"/>
            </a:lvl4pPr>
            <a:lvl5pPr marL="8641080" indent="0">
              <a:buNone/>
              <a:defRPr sz="4300"/>
            </a:lvl5pPr>
            <a:lvl6pPr marL="10801350" indent="0">
              <a:buNone/>
              <a:defRPr sz="4300"/>
            </a:lvl6pPr>
            <a:lvl7pPr marL="12961620" indent="0">
              <a:buNone/>
              <a:defRPr sz="4300"/>
            </a:lvl7pPr>
            <a:lvl8pPr marL="15121890" indent="0">
              <a:buNone/>
              <a:defRPr sz="4300"/>
            </a:lvl8pPr>
            <a:lvl9pPr marL="17282160" indent="0">
              <a:buNone/>
              <a:defRPr sz="4300"/>
            </a:lvl9pPr>
          </a:lstStyle>
          <a:p>
            <a:pPr lvl="0"/>
            <a:r>
              <a:rPr lang="zh-CN" altLang="en-US"/>
              <a:t>单击此处编辑母版文本样式</a:t>
            </a:r>
          </a:p>
        </p:txBody>
      </p:sp>
      <p:sp>
        <p:nvSpPr>
          <p:cNvPr id="5" name="日期占位符 4"/>
          <p:cNvSpPr>
            <a:spLocks noGrp="1"/>
          </p:cNvSpPr>
          <p:nvPr>
            <p:ph type="dt" sz="half" idx="10"/>
          </p:nvPr>
        </p:nvSpPr>
        <p:spPr>
          <a:xfrm>
            <a:off x="1620203" y="40045008"/>
            <a:ext cx="7560945" cy="2300288"/>
          </a:xfrm>
          <a:prstGeom prst="rect">
            <a:avLst/>
          </a:prstGeom>
        </p:spPr>
        <p:txBody>
          <a:bodyPr/>
          <a:lstStyle/>
          <a:p>
            <a:fld id="{5A9664A5-03A1-43FD-9D87-6637582F2FE6}" type="datetimeFigureOut">
              <a:rPr lang="zh-CN" altLang="en-US" smtClean="0"/>
              <a:t>2021/8/13</a:t>
            </a:fld>
            <a:endParaRPr lang="zh-CN" altLang="en-US"/>
          </a:p>
        </p:txBody>
      </p:sp>
      <p:sp>
        <p:nvSpPr>
          <p:cNvPr id="6" name="页脚占位符 5"/>
          <p:cNvSpPr>
            <a:spLocks noGrp="1"/>
          </p:cNvSpPr>
          <p:nvPr>
            <p:ph type="ftr" sz="quarter" idx="11"/>
          </p:nvPr>
        </p:nvSpPr>
        <p:spPr>
          <a:xfrm>
            <a:off x="11071384" y="40045008"/>
            <a:ext cx="10261283" cy="2300288"/>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23222903" y="40045008"/>
            <a:ext cx="7560945" cy="2300288"/>
          </a:xfrm>
          <a:prstGeom prst="rect">
            <a:avLst/>
          </a:prstGeom>
        </p:spPr>
        <p:txBody>
          <a:bodyPr/>
          <a:lstStyle/>
          <a:p>
            <a:fld id="{527C33DD-2447-473B-A6BD-BE889B2D93D5}"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5" name="Picture 31" descr="j0298897"/>
          <p:cNvPicPr>
            <a:picLocks noChangeAspect="1" noChangeArrowheads="1"/>
          </p:cNvPicPr>
          <p:nvPr userDrawn="1"/>
        </p:nvPicPr>
        <p:blipFill>
          <a:blip r:embed="rId13" cstate="print">
            <a:lum bright="90000"/>
            <a:extLst>
              <a:ext uri="{28A0092B-C50C-407E-A947-70E740481C1C}">
                <a14:useLocalDpi xmlns:a14="http://schemas.microsoft.com/office/drawing/2010/main" val="0"/>
              </a:ext>
            </a:extLst>
          </a:blip>
          <a:srcRect/>
          <a:stretch>
            <a:fillRect/>
          </a:stretch>
        </p:blipFill>
        <p:spPr bwMode="auto">
          <a:xfrm>
            <a:off x="25447701" y="3132306"/>
            <a:ext cx="6956349" cy="6076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矩形 6"/>
          <p:cNvSpPr/>
          <p:nvPr userDrawn="1"/>
        </p:nvSpPr>
        <p:spPr>
          <a:xfrm>
            <a:off x="0" y="0"/>
            <a:ext cx="32400000" cy="3456000"/>
          </a:xfrm>
          <a:prstGeom prst="rect">
            <a:avLst/>
          </a:prstGeom>
          <a:solidFill>
            <a:srgbClr val="003D7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userDrawn="1"/>
        </p:nvSpPr>
        <p:spPr>
          <a:xfrm>
            <a:off x="4050" y="42521108"/>
            <a:ext cx="32400000" cy="756000"/>
          </a:xfrm>
          <a:prstGeom prst="rect">
            <a:avLst/>
          </a:prstGeom>
          <a:solidFill>
            <a:srgbClr val="003D7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9" name="Picture 44" descr="xiaohui"/>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08440" y="323694"/>
            <a:ext cx="2836397" cy="280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图片 15" descr="https://timgsa.baidu.com/timg?image&amp;quality=80&amp;size=b9999_10000&amp;sec=1539278294260&amp;di=497ca0377505156f14d3bce882f8c509&amp;imgtype=0&amp;src=http%3A%2F%2Fpic.90sjimg.com%2Fdesign%2F00%2F69%2F49%2F81%2F58faca8637b66.png"/>
          <p:cNvPicPr/>
          <p:nvPr userDrawn="1"/>
        </p:nvPicPr>
        <p:blipFill>
          <a:blip r:embed="rId15"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049" y="35572252"/>
            <a:ext cx="7557015" cy="6948856"/>
          </a:xfrm>
          <a:prstGeom prst="rect">
            <a:avLst/>
          </a:prstGeom>
          <a:noFill/>
          <a:ln>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20540" rtl="0" eaLnBrk="1" latinLnBrk="0" hangingPunct="1">
        <a:spcBef>
          <a:spcPct val="0"/>
        </a:spcBef>
        <a:buNone/>
        <a:defRPr sz="20800" kern="1200">
          <a:solidFill>
            <a:schemeClr val="tx1"/>
          </a:solidFill>
          <a:latin typeface="+mj-lt"/>
          <a:ea typeface="+mj-ea"/>
          <a:cs typeface="+mj-cs"/>
        </a:defRPr>
      </a:lvl1pPr>
    </p:titleStyle>
    <p:bodyStyle>
      <a:lvl1pPr marL="1620520" indent="-1620520" algn="l" defTabSz="4320540" rtl="0" eaLnBrk="1" latinLnBrk="0" hangingPunct="1">
        <a:spcBef>
          <a:spcPct val="20000"/>
        </a:spcBef>
        <a:buFont typeface="Arial" panose="020B0604020202020204" pitchFamily="34" charset="0"/>
        <a:buChar char="•"/>
        <a:defRPr sz="15100" kern="1200">
          <a:solidFill>
            <a:schemeClr val="tx1"/>
          </a:solidFill>
          <a:latin typeface="+mn-lt"/>
          <a:ea typeface="+mn-ea"/>
          <a:cs typeface="+mn-cs"/>
        </a:defRPr>
      </a:lvl1pPr>
      <a:lvl2pPr marL="3510280" indent="-1350010" algn="l" defTabSz="4320540" rtl="0" eaLnBrk="1" latinLnBrk="0" hangingPunct="1">
        <a:spcBef>
          <a:spcPct val="20000"/>
        </a:spcBef>
        <a:buFont typeface="Arial" panose="020B0604020202020204" pitchFamily="34" charset="0"/>
        <a:buChar char="–"/>
        <a:defRPr sz="13200" kern="1200">
          <a:solidFill>
            <a:schemeClr val="tx1"/>
          </a:solidFill>
          <a:latin typeface="+mn-lt"/>
          <a:ea typeface="+mn-ea"/>
          <a:cs typeface="+mn-cs"/>
        </a:defRPr>
      </a:lvl2pPr>
      <a:lvl3pPr marL="5400675" indent="-1080135" algn="l" defTabSz="4320540" rtl="0" eaLnBrk="1" latinLnBrk="0" hangingPunct="1">
        <a:spcBef>
          <a:spcPct val="20000"/>
        </a:spcBef>
        <a:buFont typeface="Arial" panose="020B0604020202020204" pitchFamily="34" charset="0"/>
        <a:buChar char="•"/>
        <a:defRPr sz="11300" kern="1200">
          <a:solidFill>
            <a:schemeClr val="tx1"/>
          </a:solidFill>
          <a:latin typeface="+mn-lt"/>
          <a:ea typeface="+mn-ea"/>
          <a:cs typeface="+mn-cs"/>
        </a:defRPr>
      </a:lvl3pPr>
      <a:lvl4pPr marL="756094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4pPr>
      <a:lvl5pPr marL="972121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5pPr>
      <a:lvl6pPr marL="1188148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6pPr>
      <a:lvl7pPr marL="1404175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7pPr>
      <a:lvl8pPr marL="1620202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8pPr>
      <a:lvl9pPr marL="1836229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9pPr>
    </p:bodyStyle>
    <p:otherStyle>
      <a:defPPr>
        <a:defRPr lang="zh-CN"/>
      </a:defPPr>
      <a:lvl1pPr marL="0" algn="l" defTabSz="4320540" rtl="0" eaLnBrk="1" latinLnBrk="0" hangingPunct="1">
        <a:defRPr sz="8500" kern="1200">
          <a:solidFill>
            <a:schemeClr val="tx1"/>
          </a:solidFill>
          <a:latin typeface="+mn-lt"/>
          <a:ea typeface="+mn-ea"/>
          <a:cs typeface="+mn-cs"/>
        </a:defRPr>
      </a:lvl1pPr>
      <a:lvl2pPr marL="2160270" algn="l" defTabSz="4320540" rtl="0" eaLnBrk="1" latinLnBrk="0" hangingPunct="1">
        <a:defRPr sz="8500" kern="1200">
          <a:solidFill>
            <a:schemeClr val="tx1"/>
          </a:solidFill>
          <a:latin typeface="+mn-lt"/>
          <a:ea typeface="+mn-ea"/>
          <a:cs typeface="+mn-cs"/>
        </a:defRPr>
      </a:lvl2pPr>
      <a:lvl3pPr marL="4320540" algn="l" defTabSz="4320540" rtl="0" eaLnBrk="1" latinLnBrk="0" hangingPunct="1">
        <a:defRPr sz="8500" kern="1200">
          <a:solidFill>
            <a:schemeClr val="tx1"/>
          </a:solidFill>
          <a:latin typeface="+mn-lt"/>
          <a:ea typeface="+mn-ea"/>
          <a:cs typeface="+mn-cs"/>
        </a:defRPr>
      </a:lvl3pPr>
      <a:lvl4pPr marL="6480810" algn="l" defTabSz="4320540" rtl="0" eaLnBrk="1" latinLnBrk="0" hangingPunct="1">
        <a:defRPr sz="8500" kern="1200">
          <a:solidFill>
            <a:schemeClr val="tx1"/>
          </a:solidFill>
          <a:latin typeface="+mn-lt"/>
          <a:ea typeface="+mn-ea"/>
          <a:cs typeface="+mn-cs"/>
        </a:defRPr>
      </a:lvl4pPr>
      <a:lvl5pPr marL="8641080" algn="l" defTabSz="4320540" rtl="0" eaLnBrk="1" latinLnBrk="0" hangingPunct="1">
        <a:defRPr sz="8500" kern="1200">
          <a:solidFill>
            <a:schemeClr val="tx1"/>
          </a:solidFill>
          <a:latin typeface="+mn-lt"/>
          <a:ea typeface="+mn-ea"/>
          <a:cs typeface="+mn-cs"/>
        </a:defRPr>
      </a:lvl5pPr>
      <a:lvl6pPr marL="10801350" algn="l" defTabSz="4320540" rtl="0" eaLnBrk="1" latinLnBrk="0" hangingPunct="1">
        <a:defRPr sz="8500" kern="1200">
          <a:solidFill>
            <a:schemeClr val="tx1"/>
          </a:solidFill>
          <a:latin typeface="+mn-lt"/>
          <a:ea typeface="+mn-ea"/>
          <a:cs typeface="+mn-cs"/>
        </a:defRPr>
      </a:lvl6pPr>
      <a:lvl7pPr marL="12961620" algn="l" defTabSz="4320540" rtl="0" eaLnBrk="1" latinLnBrk="0" hangingPunct="1">
        <a:defRPr sz="8500" kern="1200">
          <a:solidFill>
            <a:schemeClr val="tx1"/>
          </a:solidFill>
          <a:latin typeface="+mn-lt"/>
          <a:ea typeface="+mn-ea"/>
          <a:cs typeface="+mn-cs"/>
        </a:defRPr>
      </a:lvl7pPr>
      <a:lvl8pPr marL="15121890" algn="l" defTabSz="4320540" rtl="0" eaLnBrk="1" latinLnBrk="0" hangingPunct="1">
        <a:defRPr sz="8500" kern="1200">
          <a:solidFill>
            <a:schemeClr val="tx1"/>
          </a:solidFill>
          <a:latin typeface="+mn-lt"/>
          <a:ea typeface="+mn-ea"/>
          <a:cs typeface="+mn-cs"/>
        </a:defRPr>
      </a:lvl8pPr>
      <a:lvl9pPr marL="17282160" algn="l" defTabSz="4320540" rtl="0" eaLnBrk="1" latinLnBrk="0" hangingPunct="1">
        <a:defRPr sz="8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notesSlide" Target="../notesSlides/notesSlide1.xml"/><Relationship Id="rId7" Type="http://schemas.openxmlformats.org/officeDocument/2006/relationships/image" Target="../media/image5.pn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1.bin"/><Relationship Id="rId10" Type="http://schemas.openxmlformats.org/officeDocument/2006/relationships/image" Target="../media/image8.png"/><Relationship Id="rId4" Type="http://schemas.openxmlformats.org/officeDocument/2006/relationships/hyperlink" Target="mailto:cdu@nuaa.edu.cn" TargetMode="External"/><Relationship Id="rId9"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911260" y="430981"/>
            <a:ext cx="25780400" cy="2031325"/>
          </a:xfrm>
          <a:prstGeom prst="rect">
            <a:avLst/>
          </a:prstGeom>
          <a:noFill/>
        </p:spPr>
        <p:txBody>
          <a:bodyPr wrap="square" rtlCol="0">
            <a:spAutoFit/>
          </a:bodyPr>
          <a:lstStyle/>
          <a:p>
            <a:pPr algn="ctr"/>
            <a:r>
              <a:rPr lang="en-US" altLang="zh-CN" sz="6600" b="1" dirty="0">
                <a:solidFill>
                  <a:schemeClr val="bg1"/>
                </a:solidFill>
              </a:rPr>
              <a:t>Modified Generalized Memory Polynomial Model of RF Power Amplifiers </a:t>
            </a:r>
          </a:p>
          <a:p>
            <a:pPr algn="ctr"/>
            <a:r>
              <a:rPr lang="en-US" altLang="zh-CN" sz="6000" dirty="0">
                <a:solidFill>
                  <a:schemeClr val="bg1"/>
                </a:solidFill>
              </a:rPr>
              <a:t>Du Chen, </a:t>
            </a:r>
            <a:r>
              <a:rPr lang="en-US" altLang="zh-CN" sz="6000" dirty="0" err="1">
                <a:solidFill>
                  <a:schemeClr val="bg1"/>
                </a:solidFill>
              </a:rPr>
              <a:t>Yongjiu</a:t>
            </a:r>
            <a:r>
              <a:rPr lang="en-US" altLang="zh-CN" sz="6000" dirty="0">
                <a:solidFill>
                  <a:schemeClr val="bg1"/>
                </a:solidFill>
              </a:rPr>
              <a:t> Zhao, </a:t>
            </a:r>
            <a:r>
              <a:rPr lang="en-US" altLang="zh-CN" sz="6000" dirty="0" err="1">
                <a:solidFill>
                  <a:schemeClr val="bg1"/>
                </a:solidFill>
              </a:rPr>
              <a:t>Yonggang</a:t>
            </a:r>
            <a:r>
              <a:rPr lang="en-US" altLang="zh-CN" sz="6000" dirty="0">
                <a:solidFill>
                  <a:schemeClr val="bg1"/>
                </a:solidFill>
              </a:rPr>
              <a:t> Zhou, </a:t>
            </a:r>
            <a:r>
              <a:rPr lang="en-US" altLang="zh-CN" sz="6000" dirty="0" err="1">
                <a:solidFill>
                  <a:schemeClr val="bg1"/>
                </a:solidFill>
              </a:rPr>
              <a:t>Qinmeng</a:t>
            </a:r>
            <a:r>
              <a:rPr lang="en-US" altLang="zh-CN" sz="6000" dirty="0">
                <a:solidFill>
                  <a:schemeClr val="bg1"/>
                </a:solidFill>
              </a:rPr>
              <a:t> Ji, </a:t>
            </a:r>
            <a:r>
              <a:rPr lang="en-US" altLang="zh-CN" sz="6000" dirty="0" err="1">
                <a:solidFill>
                  <a:schemeClr val="bg1"/>
                </a:solidFill>
              </a:rPr>
              <a:t>Zehui</a:t>
            </a:r>
            <a:r>
              <a:rPr lang="en-US" altLang="zh-CN" sz="6000" dirty="0">
                <a:solidFill>
                  <a:schemeClr val="bg1"/>
                </a:solidFill>
              </a:rPr>
              <a:t> Chen, Feng Tian</a:t>
            </a:r>
            <a:endParaRPr lang="zh-CN" altLang="en-US" sz="6000" dirty="0">
              <a:solidFill>
                <a:schemeClr val="bg1"/>
              </a:solidFill>
              <a:ea typeface="宋体" panose="02010600030101010101" pitchFamily="2" charset="-122"/>
            </a:endParaRPr>
          </a:p>
        </p:txBody>
      </p:sp>
      <p:grpSp>
        <p:nvGrpSpPr>
          <p:cNvPr id="19" name="组合 18"/>
          <p:cNvGrpSpPr/>
          <p:nvPr/>
        </p:nvGrpSpPr>
        <p:grpSpPr>
          <a:xfrm>
            <a:off x="1008337" y="4365493"/>
            <a:ext cx="14329592" cy="1323439"/>
            <a:chOff x="1008337" y="4402722"/>
            <a:chExt cx="14329592" cy="1323439"/>
          </a:xfrm>
        </p:grpSpPr>
        <p:sp>
          <p:nvSpPr>
            <p:cNvPr id="13" name="矩形 12"/>
            <p:cNvSpPr/>
            <p:nvPr/>
          </p:nvSpPr>
          <p:spPr>
            <a:xfrm>
              <a:off x="1008337" y="4402722"/>
              <a:ext cx="14329592" cy="756000"/>
            </a:xfrm>
            <a:prstGeom prst="rect">
              <a:avLst/>
            </a:prstGeom>
            <a:solidFill>
              <a:srgbClr val="003D7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TextBox 13"/>
            <p:cNvSpPr txBox="1"/>
            <p:nvPr/>
          </p:nvSpPr>
          <p:spPr>
            <a:xfrm>
              <a:off x="1008337" y="4402722"/>
              <a:ext cx="14329592" cy="1323439"/>
            </a:xfrm>
            <a:prstGeom prst="rect">
              <a:avLst/>
            </a:prstGeom>
            <a:noFill/>
          </p:spPr>
          <p:txBody>
            <a:bodyPr wrap="square" rtlCol="0">
              <a:spAutoFit/>
            </a:bodyPr>
            <a:lstStyle/>
            <a:p>
              <a:pPr algn="ctr"/>
              <a:r>
                <a:rPr lang="en-US" altLang="zh-CN" sz="4000" b="1" dirty="0">
                  <a:solidFill>
                    <a:schemeClr val="bg1"/>
                  </a:solidFill>
                </a:rPr>
                <a:t>Abstract</a:t>
              </a:r>
            </a:p>
            <a:p>
              <a:pPr algn="ctr"/>
              <a:endParaRPr lang="zh-CN" altLang="en-US" sz="4000" b="1" dirty="0">
                <a:solidFill>
                  <a:schemeClr val="bg1"/>
                </a:solidFill>
              </a:endParaRPr>
            </a:p>
          </p:txBody>
        </p:sp>
      </p:grpSp>
      <p:grpSp>
        <p:nvGrpSpPr>
          <p:cNvPr id="18" name="组合 17"/>
          <p:cNvGrpSpPr/>
          <p:nvPr/>
        </p:nvGrpSpPr>
        <p:grpSpPr>
          <a:xfrm>
            <a:off x="954331" y="11288217"/>
            <a:ext cx="14329592" cy="789908"/>
            <a:chOff x="1008337" y="11377564"/>
            <a:chExt cx="14329592" cy="789908"/>
          </a:xfrm>
        </p:grpSpPr>
        <p:sp>
          <p:nvSpPr>
            <p:cNvPr id="15" name="矩形 14"/>
            <p:cNvSpPr/>
            <p:nvPr/>
          </p:nvSpPr>
          <p:spPr>
            <a:xfrm>
              <a:off x="1008337" y="11411472"/>
              <a:ext cx="14329592" cy="756000"/>
            </a:xfrm>
            <a:prstGeom prst="rect">
              <a:avLst/>
            </a:prstGeom>
            <a:solidFill>
              <a:srgbClr val="003D7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TextBox 15"/>
            <p:cNvSpPr txBox="1"/>
            <p:nvPr/>
          </p:nvSpPr>
          <p:spPr>
            <a:xfrm>
              <a:off x="1008337" y="11377564"/>
              <a:ext cx="14329592" cy="707886"/>
            </a:xfrm>
            <a:prstGeom prst="rect">
              <a:avLst/>
            </a:prstGeom>
            <a:noFill/>
          </p:spPr>
          <p:txBody>
            <a:bodyPr wrap="square" rtlCol="0">
              <a:spAutoFit/>
            </a:bodyPr>
            <a:lstStyle/>
            <a:p>
              <a:pPr algn="ctr"/>
              <a:r>
                <a:rPr lang="en-US" altLang="zh-CN" sz="4000" b="1" dirty="0">
                  <a:solidFill>
                    <a:schemeClr val="bg1"/>
                  </a:solidFill>
                </a:rPr>
                <a:t>Introduction</a:t>
              </a:r>
            </a:p>
          </p:txBody>
        </p:sp>
      </p:grpSp>
      <p:grpSp>
        <p:nvGrpSpPr>
          <p:cNvPr id="20" name="组合 19"/>
          <p:cNvGrpSpPr/>
          <p:nvPr/>
        </p:nvGrpSpPr>
        <p:grpSpPr>
          <a:xfrm>
            <a:off x="936329" y="19220867"/>
            <a:ext cx="14329592" cy="1374735"/>
            <a:chOff x="1008337" y="11377564"/>
            <a:chExt cx="14329592" cy="1374735"/>
          </a:xfrm>
        </p:grpSpPr>
        <p:sp>
          <p:nvSpPr>
            <p:cNvPr id="21" name="矩形 20"/>
            <p:cNvSpPr/>
            <p:nvPr/>
          </p:nvSpPr>
          <p:spPr>
            <a:xfrm>
              <a:off x="1008337" y="11411472"/>
              <a:ext cx="14329592" cy="756000"/>
            </a:xfrm>
            <a:prstGeom prst="rect">
              <a:avLst/>
            </a:prstGeom>
            <a:solidFill>
              <a:srgbClr val="003D7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TextBox 21"/>
            <p:cNvSpPr txBox="1"/>
            <p:nvPr/>
          </p:nvSpPr>
          <p:spPr>
            <a:xfrm>
              <a:off x="1008337" y="11377564"/>
              <a:ext cx="14329592" cy="1374735"/>
            </a:xfrm>
            <a:prstGeom prst="rect">
              <a:avLst/>
            </a:prstGeom>
            <a:noFill/>
          </p:spPr>
          <p:txBody>
            <a:bodyPr wrap="square" rtlCol="0">
              <a:spAutoFit/>
            </a:bodyPr>
            <a:lstStyle/>
            <a:p>
              <a:pPr algn="ctr"/>
              <a:r>
                <a:rPr lang="en-US" altLang="zh-CN" sz="4000" b="1" dirty="0">
                  <a:solidFill>
                    <a:schemeClr val="bg1"/>
                  </a:solidFill>
                </a:rPr>
                <a:t>Model description</a:t>
              </a:r>
              <a:endParaRPr lang="zh-CN" altLang="zh-CN" sz="4000" b="1" dirty="0">
                <a:solidFill>
                  <a:schemeClr val="bg1"/>
                </a:solidFill>
              </a:endParaRPr>
            </a:p>
            <a:p>
              <a:pPr algn="ctr"/>
              <a:endParaRPr lang="zh-CN" altLang="en-US" sz="4000" b="1" dirty="0">
                <a:solidFill>
                  <a:schemeClr val="bg1"/>
                </a:solidFill>
              </a:endParaRPr>
            </a:p>
          </p:txBody>
        </p:sp>
      </p:grpSp>
      <p:grpSp>
        <p:nvGrpSpPr>
          <p:cNvPr id="23" name="组合 22"/>
          <p:cNvGrpSpPr/>
          <p:nvPr/>
        </p:nvGrpSpPr>
        <p:grpSpPr>
          <a:xfrm>
            <a:off x="16775785" y="7963023"/>
            <a:ext cx="14329592" cy="789908"/>
            <a:chOff x="1008337" y="11377564"/>
            <a:chExt cx="14329592" cy="789908"/>
          </a:xfrm>
        </p:grpSpPr>
        <p:sp>
          <p:nvSpPr>
            <p:cNvPr id="24" name="矩形 23"/>
            <p:cNvSpPr/>
            <p:nvPr/>
          </p:nvSpPr>
          <p:spPr>
            <a:xfrm>
              <a:off x="1008337" y="11411472"/>
              <a:ext cx="14329592" cy="756000"/>
            </a:xfrm>
            <a:prstGeom prst="rect">
              <a:avLst/>
            </a:prstGeom>
            <a:solidFill>
              <a:srgbClr val="003D7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TextBox 24"/>
            <p:cNvSpPr txBox="1"/>
            <p:nvPr/>
          </p:nvSpPr>
          <p:spPr>
            <a:xfrm>
              <a:off x="1008337" y="11377564"/>
              <a:ext cx="14329592" cy="706755"/>
            </a:xfrm>
            <a:prstGeom prst="rect">
              <a:avLst/>
            </a:prstGeom>
            <a:noFill/>
          </p:spPr>
          <p:txBody>
            <a:bodyPr wrap="square" rtlCol="0">
              <a:spAutoFit/>
            </a:bodyPr>
            <a:lstStyle/>
            <a:p>
              <a:pPr algn="ctr"/>
              <a:r>
                <a:rPr lang="en-US" altLang="zh-CN" sz="4000" b="1" dirty="0">
                  <a:solidFill>
                    <a:schemeClr val="bg1"/>
                  </a:solidFill>
                </a:rPr>
                <a:t>Measurement  Results</a:t>
              </a:r>
            </a:p>
          </p:txBody>
        </p:sp>
      </p:grpSp>
      <p:sp>
        <p:nvSpPr>
          <p:cNvPr id="32" name="AutoShape 3"/>
          <p:cNvSpPr>
            <a:spLocks noChangeArrowheads="1"/>
          </p:cNvSpPr>
          <p:nvPr/>
        </p:nvSpPr>
        <p:spPr bwMode="auto">
          <a:xfrm>
            <a:off x="504281" y="38164540"/>
            <a:ext cx="14833648" cy="4210372"/>
          </a:xfrm>
          <a:prstGeom prst="roundRect">
            <a:avLst>
              <a:gd name="adj" fmla="val 8615"/>
            </a:avLst>
          </a:prstGeom>
          <a:noFill/>
          <a:ln w="57150">
            <a:solidFill>
              <a:srgbClr val="003D7C"/>
            </a:solidFill>
            <a:rou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Arial" panose="020B0604020202020204" pitchFamily="34" charset="0"/>
                <a:ea typeface="宋体" panose="02010600030101010101" pitchFamily="2" charset="-122"/>
              </a:defRPr>
            </a:lvl1pPr>
            <a:lvl2pPr marL="742950" indent="-285750" eaLnBrk="0" hangingPunct="0">
              <a:defRPr sz="2400">
                <a:solidFill>
                  <a:schemeClr val="tx1"/>
                </a:solidFill>
                <a:latin typeface="Arial" panose="020B0604020202020204" pitchFamily="34" charset="0"/>
                <a:ea typeface="宋体" panose="02010600030101010101" pitchFamily="2" charset="-122"/>
              </a:defRPr>
            </a:lvl2pPr>
            <a:lvl3pPr marL="1143000" indent="-228600" eaLnBrk="0" hangingPunct="0">
              <a:defRPr sz="2400">
                <a:solidFill>
                  <a:schemeClr val="tx1"/>
                </a:solidFill>
                <a:latin typeface="Arial" panose="020B0604020202020204" pitchFamily="34" charset="0"/>
                <a:ea typeface="宋体" panose="02010600030101010101" pitchFamily="2" charset="-122"/>
              </a:defRPr>
            </a:lvl3pPr>
            <a:lvl4pPr marL="1600200" indent="-228600" eaLnBrk="0" hangingPunct="0">
              <a:defRPr sz="2400">
                <a:solidFill>
                  <a:schemeClr val="tx1"/>
                </a:solidFill>
                <a:latin typeface="Arial" panose="020B0604020202020204" pitchFamily="34" charset="0"/>
                <a:ea typeface="宋体" panose="02010600030101010101" pitchFamily="2" charset="-122"/>
              </a:defRPr>
            </a:lvl4pPr>
            <a:lvl5pPr marL="2057400" indent="-228600" eaLnBrk="0" hangingPunct="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zh-CN">
              <a:latin typeface="Times New Roman" panose="02020603050405020304" pitchFamily="18" charset="0"/>
            </a:endParaRPr>
          </a:p>
        </p:txBody>
      </p:sp>
      <p:sp>
        <p:nvSpPr>
          <p:cNvPr id="34" name="TextBox 33"/>
          <p:cNvSpPr txBox="1"/>
          <p:nvPr/>
        </p:nvSpPr>
        <p:spPr>
          <a:xfrm>
            <a:off x="772635" y="38452572"/>
            <a:ext cx="14171828" cy="4031873"/>
          </a:xfrm>
          <a:prstGeom prst="rect">
            <a:avLst/>
          </a:prstGeom>
          <a:noFill/>
        </p:spPr>
        <p:txBody>
          <a:bodyPr wrap="square" rtlCol="0">
            <a:spAutoFit/>
          </a:bodyPr>
          <a:lstStyle/>
          <a:p>
            <a:r>
              <a:rPr lang="en-US" altLang="zh-CN" sz="3200" dirty="0"/>
              <a:t>Team Member</a:t>
            </a:r>
          </a:p>
          <a:p>
            <a:r>
              <a:rPr lang="en-US" altLang="zh-CN" sz="3200" dirty="0"/>
              <a:t>Professor </a:t>
            </a:r>
            <a:r>
              <a:rPr lang="en-US" altLang="zh-CN" sz="3200" dirty="0" err="1"/>
              <a:t>Yongjiu</a:t>
            </a:r>
            <a:r>
              <a:rPr lang="en-US" altLang="zh-CN" sz="3200" dirty="0"/>
              <a:t> Zhao, Dr. Chen Yu, Dr. Wenjun Qi, Dr. Feng Tian</a:t>
            </a:r>
          </a:p>
          <a:p>
            <a:r>
              <a:rPr lang="en-US" altLang="zh-CN" sz="3200" dirty="0"/>
              <a:t>Du Chen,</a:t>
            </a:r>
            <a:r>
              <a:rPr lang="zh-CN" altLang="en-US" sz="3200" dirty="0"/>
              <a:t> </a:t>
            </a:r>
            <a:r>
              <a:rPr lang="en-US" altLang="zh-CN" sz="3200" dirty="0" err="1"/>
              <a:t>Zehui</a:t>
            </a:r>
            <a:r>
              <a:rPr lang="en-US" altLang="zh-CN" sz="3200" dirty="0"/>
              <a:t> Chen, </a:t>
            </a:r>
            <a:r>
              <a:rPr lang="en-US" altLang="zh-CN" sz="3200" dirty="0" err="1"/>
              <a:t>Qinmeng</a:t>
            </a:r>
            <a:r>
              <a:rPr lang="zh-CN" altLang="en-US" sz="3200" dirty="0"/>
              <a:t> </a:t>
            </a:r>
            <a:r>
              <a:rPr lang="en-US" altLang="zh-CN" sz="3200" dirty="0"/>
              <a:t>Ji, </a:t>
            </a:r>
            <a:r>
              <a:rPr lang="en-US" altLang="zh-CN" sz="3200" dirty="0" err="1"/>
              <a:t>Jianglong</a:t>
            </a:r>
            <a:r>
              <a:rPr lang="en-US" altLang="zh-CN" sz="3200" dirty="0"/>
              <a:t> Du</a:t>
            </a:r>
          </a:p>
          <a:p>
            <a:r>
              <a:rPr lang="en-US" altLang="zh-CN" sz="3200" dirty="0"/>
              <a:t>Contact Person: Du Chen</a:t>
            </a:r>
            <a:endParaRPr lang="en-US" altLang="zh-CN" sz="3200" i="1" dirty="0"/>
          </a:p>
          <a:p>
            <a:r>
              <a:rPr lang="en-US" altLang="zh-CN" sz="3200" dirty="0"/>
              <a:t>E-mail: </a:t>
            </a:r>
            <a:r>
              <a:rPr lang="en-US" altLang="zh-CN" sz="3200" dirty="0">
                <a:hlinkClick r:id="rId4"/>
              </a:rPr>
              <a:t>cdu@nuaa.edu.cn</a:t>
            </a:r>
            <a:endParaRPr lang="en-US" altLang="zh-CN" sz="3200" dirty="0"/>
          </a:p>
          <a:p>
            <a:r>
              <a:rPr lang="en-US" altLang="zh-CN" sz="3200" dirty="0"/>
              <a:t>College of Electronic and Information Engineering</a:t>
            </a:r>
          </a:p>
          <a:p>
            <a:r>
              <a:rPr lang="en-US" altLang="zh-CN" sz="3200" dirty="0"/>
              <a:t> Nanjing University of Aeronautics and Astronautics </a:t>
            </a:r>
          </a:p>
          <a:p>
            <a:r>
              <a:rPr lang="en-US" altLang="zh-CN" sz="3200" dirty="0"/>
              <a:t>29 </a:t>
            </a:r>
            <a:r>
              <a:rPr lang="en-US" altLang="zh-CN" sz="3200" dirty="0" err="1"/>
              <a:t>Jiangjun</a:t>
            </a:r>
            <a:r>
              <a:rPr lang="en-US" altLang="zh-CN" sz="3200" dirty="0"/>
              <a:t> St., Nanjing, China, Post Code: 211106</a:t>
            </a:r>
          </a:p>
        </p:txBody>
      </p:sp>
      <p:grpSp>
        <p:nvGrpSpPr>
          <p:cNvPr id="36" name="组合 35"/>
          <p:cNvGrpSpPr/>
          <p:nvPr/>
        </p:nvGrpSpPr>
        <p:grpSpPr>
          <a:xfrm>
            <a:off x="16547580" y="37449425"/>
            <a:ext cx="14329592" cy="789908"/>
            <a:chOff x="1008337" y="11377564"/>
            <a:chExt cx="14329592" cy="789908"/>
          </a:xfrm>
        </p:grpSpPr>
        <p:sp>
          <p:nvSpPr>
            <p:cNvPr id="37" name="矩形 36"/>
            <p:cNvSpPr/>
            <p:nvPr/>
          </p:nvSpPr>
          <p:spPr>
            <a:xfrm>
              <a:off x="1008337" y="11411472"/>
              <a:ext cx="14329592" cy="756000"/>
            </a:xfrm>
            <a:prstGeom prst="rect">
              <a:avLst/>
            </a:prstGeom>
            <a:solidFill>
              <a:srgbClr val="003D7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TextBox 37"/>
            <p:cNvSpPr txBox="1"/>
            <p:nvPr/>
          </p:nvSpPr>
          <p:spPr>
            <a:xfrm>
              <a:off x="1008337" y="11377564"/>
              <a:ext cx="14329592" cy="707886"/>
            </a:xfrm>
            <a:prstGeom prst="rect">
              <a:avLst/>
            </a:prstGeom>
            <a:noFill/>
          </p:spPr>
          <p:txBody>
            <a:bodyPr wrap="square" rtlCol="0">
              <a:spAutoFit/>
            </a:bodyPr>
            <a:lstStyle/>
            <a:p>
              <a:pPr algn="ctr"/>
              <a:r>
                <a:rPr lang="en-US" altLang="zh-CN" sz="4000" b="1" dirty="0">
                  <a:solidFill>
                    <a:schemeClr val="bg1"/>
                  </a:solidFill>
                </a:rPr>
                <a:t>CONCLUSION</a:t>
              </a:r>
            </a:p>
          </p:txBody>
        </p:sp>
      </p:grpSp>
      <p:sp>
        <p:nvSpPr>
          <p:cNvPr id="41" name="TextBox 31"/>
          <p:cNvSpPr txBox="1">
            <a:spLocks noChangeArrowheads="1"/>
          </p:cNvSpPr>
          <p:nvPr/>
        </p:nvSpPr>
        <p:spPr bwMode="auto">
          <a:xfrm>
            <a:off x="16755122" y="21479511"/>
            <a:ext cx="14097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100">
                <a:solidFill>
                  <a:schemeClr val="tx1"/>
                </a:solidFill>
                <a:latin typeface="Times New Roman" panose="02020603050405020304" pitchFamily="18" charset="0"/>
              </a:defRPr>
            </a:lvl1pPr>
            <a:lvl2pPr marL="742950" indent="-285750" eaLnBrk="0" hangingPunct="0">
              <a:defRPr sz="10100">
                <a:solidFill>
                  <a:schemeClr val="tx1"/>
                </a:solidFill>
                <a:latin typeface="Times New Roman" panose="02020603050405020304" pitchFamily="18" charset="0"/>
              </a:defRPr>
            </a:lvl2pPr>
            <a:lvl3pPr marL="1143000" indent="-228600" eaLnBrk="0" hangingPunct="0">
              <a:defRPr sz="10100">
                <a:solidFill>
                  <a:schemeClr val="tx1"/>
                </a:solidFill>
                <a:latin typeface="Times New Roman" panose="02020603050405020304" pitchFamily="18" charset="0"/>
              </a:defRPr>
            </a:lvl3pPr>
            <a:lvl4pPr marL="1600200" indent="-228600" eaLnBrk="0" hangingPunct="0">
              <a:defRPr sz="10100">
                <a:solidFill>
                  <a:schemeClr val="tx1"/>
                </a:solidFill>
                <a:latin typeface="Times New Roman" panose="02020603050405020304" pitchFamily="18" charset="0"/>
              </a:defRPr>
            </a:lvl4pPr>
            <a:lvl5pPr marL="2057400" indent="-228600" eaLnBrk="0" hangingPunct="0">
              <a:defRPr sz="101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01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01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01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0100">
                <a:solidFill>
                  <a:schemeClr val="tx1"/>
                </a:solidFill>
                <a:latin typeface="Times New Roman" panose="02020603050405020304" pitchFamily="18" charset="0"/>
              </a:defRPr>
            </a:lvl9pPr>
          </a:lstStyle>
          <a:p>
            <a:pPr algn="ctr" eaLnBrk="1" hangingPunct="1"/>
            <a:r>
              <a:rPr lang="en-US" altLang="zh-CN" sz="3600" dirty="0"/>
              <a:t>Fig. 2 Power Spectral Density performance</a:t>
            </a:r>
            <a:endParaRPr lang="zh-CN" altLang="en-US" sz="3600" dirty="0">
              <a:ea typeface="宋体" panose="02010600030101010101" pitchFamily="2" charset="-122"/>
            </a:endParaRPr>
          </a:p>
        </p:txBody>
      </p:sp>
      <p:sp>
        <p:nvSpPr>
          <p:cNvPr id="35" name="TextBox 34"/>
          <p:cNvSpPr txBox="1"/>
          <p:nvPr/>
        </p:nvSpPr>
        <p:spPr>
          <a:xfrm>
            <a:off x="936329" y="5563451"/>
            <a:ext cx="14293588" cy="5632311"/>
          </a:xfrm>
          <a:prstGeom prst="rect">
            <a:avLst/>
          </a:prstGeom>
          <a:noFill/>
        </p:spPr>
        <p:txBody>
          <a:bodyPr wrap="square" rtlCol="0">
            <a:spAutoFit/>
          </a:bodyPr>
          <a:lstStyle/>
          <a:p>
            <a:pPr marL="571500" indent="-571500" algn="just">
              <a:buFont typeface="Wingdings" panose="05000000000000000000" pitchFamily="2" charset="2"/>
              <a:buChar char="n"/>
            </a:pPr>
            <a:r>
              <a:rPr lang="en-US" altLang="zh-CN" sz="3600" dirty="0">
                <a:solidFill>
                  <a:srgbClr val="003D7C"/>
                </a:solidFill>
              </a:rPr>
              <a:t>In this paper, a modified generalized memory polynomial (MGMP) model is proposed for digital predistortion. Using this model to characterize the power amplifier and establish an inverse model can compensate the nonlinear distortion of the power amplifier well. This model changes the form of the envelope terms and deletes some cross terms, which reduces the number of coefficients greatly. The performance of the proposed model is evaluated by linearizing a power amplifier which works at 6GHz. </a:t>
            </a:r>
            <a:r>
              <a:rPr lang="x-none" altLang="zh-CN" sz="3600" dirty="0">
                <a:solidFill>
                  <a:srgbClr val="003D7C"/>
                </a:solidFill>
              </a:rPr>
              <a:t>Experiments have proved that this model maintains the performance close to the GMP model while reducing a large number of coefficients.</a:t>
            </a:r>
            <a:endParaRPr lang="zh-CN" altLang="en-US" sz="3600" dirty="0"/>
          </a:p>
        </p:txBody>
      </p:sp>
      <p:sp>
        <p:nvSpPr>
          <p:cNvPr id="47" name="TextBox 46"/>
          <p:cNvSpPr txBox="1"/>
          <p:nvPr/>
        </p:nvSpPr>
        <p:spPr>
          <a:xfrm>
            <a:off x="936329" y="12367092"/>
            <a:ext cx="14293588" cy="6740307"/>
          </a:xfrm>
          <a:prstGeom prst="rect">
            <a:avLst/>
          </a:prstGeom>
          <a:noFill/>
        </p:spPr>
        <p:txBody>
          <a:bodyPr wrap="square" rtlCol="0">
            <a:spAutoFit/>
          </a:bodyPr>
          <a:lstStyle/>
          <a:p>
            <a:pPr marL="571500" indent="-571500" algn="just">
              <a:buFont typeface="Wingdings" panose="05000000000000000000" pitchFamily="2" charset="2"/>
              <a:buChar char="n"/>
            </a:pPr>
            <a:r>
              <a:rPr lang="en-US" altLang="zh-CN" sz="3600" dirty="0">
                <a:solidFill>
                  <a:srgbClr val="003D7C"/>
                </a:solidFill>
              </a:rPr>
              <a:t>As an indispensable component in the communication system, the power amplifier requires not only high efficiency, but also high linearity. In the practical process of DPD technology, the inverse model establishment of the power amplifier is an extremely important step. The accuracy of the model largely determines the performance of the digital predistortion.</a:t>
            </a:r>
            <a:r>
              <a:rPr lang="en-US" altLang="zh-CN" sz="1800" dirty="0">
                <a:effectLst/>
                <a:latin typeface="Times New Roman" panose="02020603050405020304" pitchFamily="18" charset="0"/>
                <a:ea typeface="宋体" panose="02010600030101010101" pitchFamily="2" charset="-122"/>
              </a:rPr>
              <a:t> </a:t>
            </a:r>
            <a:r>
              <a:rPr lang="en-US" altLang="zh-CN" sz="3600" dirty="0">
                <a:solidFill>
                  <a:srgbClr val="003D7C"/>
                </a:solidFill>
              </a:rPr>
              <a:t>The most classic model with high modeling accuracy is Volterra model, but it is rarely used due to the extremely large number of coefficients. Many simplified models are derived based on the Volterra model. A modified generalized memory polynomial (MGMP) model is proposed for digital predistortion.</a:t>
            </a:r>
            <a:r>
              <a:rPr lang="en-US" altLang="zh-CN" sz="1800" dirty="0">
                <a:effectLst/>
                <a:latin typeface="Times New Roman" panose="02020603050405020304" pitchFamily="18" charset="0"/>
                <a:ea typeface="宋体" panose="02010600030101010101" pitchFamily="2" charset="-122"/>
              </a:rPr>
              <a:t> </a:t>
            </a:r>
            <a:r>
              <a:rPr lang="en-US" altLang="zh-CN" sz="3600" dirty="0">
                <a:solidFill>
                  <a:srgbClr val="003D7C"/>
                </a:solidFill>
              </a:rPr>
              <a:t>This model changes the form of the envelope terms and deletes some cross terms, which reduces the number of coefficients greatly.</a:t>
            </a:r>
            <a:endParaRPr lang="zh-CN" altLang="en-US" sz="3600" dirty="0">
              <a:solidFill>
                <a:srgbClr val="003D7C"/>
              </a:solidFill>
            </a:endParaRPr>
          </a:p>
        </p:txBody>
      </p:sp>
      <p:sp>
        <p:nvSpPr>
          <p:cNvPr id="50" name="TextBox 49"/>
          <p:cNvSpPr txBox="1"/>
          <p:nvPr/>
        </p:nvSpPr>
        <p:spPr>
          <a:xfrm>
            <a:off x="16427999" y="27858088"/>
            <a:ext cx="14568755" cy="9510296"/>
          </a:xfrm>
          <a:prstGeom prst="rect">
            <a:avLst/>
          </a:prstGeom>
          <a:noFill/>
        </p:spPr>
        <p:txBody>
          <a:bodyPr wrap="square" rtlCol="0">
            <a:spAutoFit/>
          </a:bodyPr>
          <a:lstStyle/>
          <a:p>
            <a:pPr marL="571500" indent="-571500" algn="just">
              <a:buFont typeface="Wingdings" panose="05000000000000000000" pitchFamily="2" charset="2"/>
              <a:buChar char="n"/>
            </a:pPr>
            <a:r>
              <a:rPr lang="en-US" altLang="zh-CN" sz="3600" dirty="0">
                <a:solidFill>
                  <a:srgbClr val="003D7C"/>
                </a:solidFill>
                <a:latin typeface="Times New Roman" panose="02020603050405020304" pitchFamily="18" charset="0"/>
                <a:cs typeface="Times New Roman" panose="02020603050405020304" pitchFamily="18" charset="0"/>
              </a:rPr>
              <a:t>The entire test system is shown in Figure 1. A QAM signal with peak-to-average power ratio of 4.8 dB and bandwidth of 10 MHz is generated and then download into the vector signal generator (Keysight E8267D) to be up- convert to 6 GHz. Next, the RF output of vector signal generator is fed into the power amplifier. Two attenuators are connected after the power amplifier. Attenuator 1 is Keysight 8495D, with 10dB steps. Attenuator 2 is Keysight 8494B, with 1dB steps. The two attenuators roughly attenuate the signal to the level of the input power. After the output signal of the power amplifier passes through the attenuators, it is captured by a spectrum analyzer Keysight N9030A. PC controls the spectrum analyzer to obtain the output data, and then process the input and output data for DPD.</a:t>
            </a:r>
          </a:p>
          <a:p>
            <a:pPr marL="571500" indent="-571500" algn="just">
              <a:buFont typeface="Wingdings" panose="05000000000000000000" pitchFamily="2" charset="2"/>
              <a:buChar char="n"/>
            </a:pPr>
            <a:r>
              <a:rPr lang="en-US" altLang="zh-CN" sz="3600" dirty="0">
                <a:solidFill>
                  <a:srgbClr val="003D7C"/>
                </a:solidFill>
                <a:latin typeface="Times New Roman" panose="02020603050405020304" pitchFamily="18" charset="0"/>
                <a:cs typeface="Times New Roman" panose="02020603050405020304" pitchFamily="18" charset="0"/>
              </a:rPr>
              <a:t>In the experiment, a training data sets with length of 4000 samples is used. Extracting all the model coefficients in the test by LS algorithm. The model memory length M=5 and the order of non-linearity K=7. The extra degree of freedom G is set as 2. Fig. 2 shows the measured Power Spectral Density comparison of each model. The detailed performance is listed in Table II. </a:t>
            </a:r>
            <a:endParaRPr lang="zh-CN" altLang="en-US" sz="3600" dirty="0">
              <a:solidFill>
                <a:srgbClr val="003D7C"/>
              </a:solidFill>
              <a:latin typeface="Times New Roman" panose="02020603050405020304" pitchFamily="18" charset="0"/>
              <a:cs typeface="Times New Roman" panose="02020603050405020304" pitchFamily="18" charset="0"/>
            </a:endParaRPr>
          </a:p>
        </p:txBody>
      </p:sp>
      <p:sp>
        <p:nvSpPr>
          <p:cNvPr id="5" name="矩形 4"/>
          <p:cNvSpPr/>
          <p:nvPr/>
        </p:nvSpPr>
        <p:spPr>
          <a:xfrm>
            <a:off x="24274026" y="2520167"/>
            <a:ext cx="7662715" cy="646331"/>
          </a:xfrm>
          <a:prstGeom prst="rect">
            <a:avLst/>
          </a:prstGeom>
        </p:spPr>
        <p:txBody>
          <a:bodyPr wrap="square">
            <a:spAutoFit/>
          </a:bodyPr>
          <a:lstStyle/>
          <a:p>
            <a:r>
              <a:rPr lang="en-US" altLang="zh-CN" sz="3600" b="1" dirty="0">
                <a:solidFill>
                  <a:sysClr val="window" lastClr="FFFFFF"/>
                </a:solidFill>
                <a:latin typeface="Times New Roman" panose="02020603050405020304" pitchFamily="18" charset="0"/>
                <a:cs typeface="Times New Roman" panose="02020603050405020304" pitchFamily="18" charset="0"/>
              </a:rPr>
              <a:t>The ICEICT2021 in </a:t>
            </a:r>
            <a:r>
              <a:rPr lang="en-US" altLang="zh-CN" sz="3600" b="1" dirty="0" err="1">
                <a:solidFill>
                  <a:sysClr val="window" lastClr="FFFFFF"/>
                </a:solidFill>
                <a:latin typeface="Times New Roman" panose="02020603050405020304" pitchFamily="18" charset="0"/>
                <a:cs typeface="Times New Roman" panose="02020603050405020304" pitchFamily="18" charset="0"/>
              </a:rPr>
              <a:t>XiAn</a:t>
            </a:r>
            <a:r>
              <a:rPr lang="en-US" altLang="zh-CN" sz="3600" b="1" dirty="0">
                <a:solidFill>
                  <a:sysClr val="window" lastClr="FFFFFF"/>
                </a:solidFill>
                <a:latin typeface="Times New Roman" panose="02020603050405020304" pitchFamily="18" charset="0"/>
                <a:cs typeface="Times New Roman" panose="02020603050405020304" pitchFamily="18" charset="0"/>
              </a:rPr>
              <a:t>, CHINA</a:t>
            </a:r>
          </a:p>
        </p:txBody>
      </p:sp>
      <p:sp>
        <p:nvSpPr>
          <p:cNvPr id="51" name="TextBox 15"/>
          <p:cNvSpPr txBox="1">
            <a:spLocks noChangeArrowheads="1"/>
          </p:cNvSpPr>
          <p:nvPr/>
        </p:nvSpPr>
        <p:spPr bwMode="auto">
          <a:xfrm>
            <a:off x="15909616" y="13982615"/>
            <a:ext cx="1606239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0100">
                <a:solidFill>
                  <a:schemeClr val="tx1"/>
                </a:solidFill>
                <a:latin typeface="Times New Roman" panose="02020603050405020304" pitchFamily="18" charset="0"/>
              </a:defRPr>
            </a:lvl1pPr>
            <a:lvl2pPr marL="742950" indent="-285750" eaLnBrk="0" hangingPunct="0">
              <a:defRPr sz="10100">
                <a:solidFill>
                  <a:schemeClr val="tx1"/>
                </a:solidFill>
                <a:latin typeface="Times New Roman" panose="02020603050405020304" pitchFamily="18" charset="0"/>
              </a:defRPr>
            </a:lvl2pPr>
            <a:lvl3pPr marL="1143000" indent="-228600" eaLnBrk="0" hangingPunct="0">
              <a:defRPr sz="10100">
                <a:solidFill>
                  <a:schemeClr val="tx1"/>
                </a:solidFill>
                <a:latin typeface="Times New Roman" panose="02020603050405020304" pitchFamily="18" charset="0"/>
              </a:defRPr>
            </a:lvl3pPr>
            <a:lvl4pPr marL="1600200" indent="-228600" eaLnBrk="0" hangingPunct="0">
              <a:defRPr sz="10100">
                <a:solidFill>
                  <a:schemeClr val="tx1"/>
                </a:solidFill>
                <a:latin typeface="Times New Roman" panose="02020603050405020304" pitchFamily="18" charset="0"/>
              </a:defRPr>
            </a:lvl4pPr>
            <a:lvl5pPr marL="2057400" indent="-228600" eaLnBrk="0" hangingPunct="0">
              <a:defRPr sz="101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01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01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01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0100">
                <a:solidFill>
                  <a:schemeClr val="tx1"/>
                </a:solidFill>
                <a:latin typeface="Times New Roman" panose="02020603050405020304" pitchFamily="18" charset="0"/>
              </a:defRPr>
            </a:lvl9pPr>
          </a:lstStyle>
          <a:p>
            <a:pPr algn="ctr" eaLnBrk="1" hangingPunct="1"/>
            <a:r>
              <a:rPr lang="en-US" altLang="zh-CN" sz="3600" dirty="0"/>
              <a:t>Fig. 1 The test bench</a:t>
            </a:r>
            <a:endParaRPr lang="en-US" altLang="zh-CN" sz="3600" dirty="0">
              <a:ea typeface="宋体" panose="02010600030101010101" pitchFamily="2" charset="-122"/>
            </a:endParaRPr>
          </a:p>
        </p:txBody>
      </p:sp>
      <p:sp>
        <p:nvSpPr>
          <p:cNvPr id="62" name="TextBox 47">
            <a:extLst>
              <a:ext uri="{FF2B5EF4-FFF2-40B4-BE49-F238E27FC236}">
                <a16:creationId xmlns:a16="http://schemas.microsoft.com/office/drawing/2014/main" id="{F36CBB23-B158-4508-B51A-E3CF58B73F6F}"/>
              </a:ext>
            </a:extLst>
          </p:cNvPr>
          <p:cNvSpPr txBox="1"/>
          <p:nvPr/>
        </p:nvSpPr>
        <p:spPr>
          <a:xfrm>
            <a:off x="16464899" y="38760348"/>
            <a:ext cx="14765379" cy="3416320"/>
          </a:xfrm>
          <a:prstGeom prst="rect">
            <a:avLst/>
          </a:prstGeom>
          <a:noFill/>
        </p:spPr>
        <p:txBody>
          <a:bodyPr wrap="square" rtlCol="0">
            <a:spAutoFit/>
          </a:bodyPr>
          <a:lstStyle/>
          <a:p>
            <a:pPr marL="571500" indent="-571500" algn="just">
              <a:buFont typeface="Wingdings" panose="05000000000000000000" pitchFamily="2" charset="2"/>
              <a:buChar char="n"/>
            </a:pPr>
            <a:r>
              <a:rPr lang="en-US" altLang="zh-CN" sz="3600" dirty="0">
                <a:solidFill>
                  <a:srgbClr val="003D7C"/>
                </a:solidFill>
              </a:rPr>
              <a:t>A modified generalized memory polynomial (MGMP) model is proposed for digital predistortion in this paper. Using this model to characterize the power amplifier and establish an inverse model can compensate the nonlinear distortion of the power amplifier well. Experiments have proved that the proposed model maintains the performance close to the GMP model while reducing a large number of coefficients.</a:t>
            </a:r>
          </a:p>
        </p:txBody>
      </p:sp>
      <p:sp>
        <p:nvSpPr>
          <p:cNvPr id="2" name="Rectangle 2">
            <a:extLst>
              <a:ext uri="{FF2B5EF4-FFF2-40B4-BE49-F238E27FC236}">
                <a16:creationId xmlns:a16="http://schemas.microsoft.com/office/drawing/2014/main" id="{3AC5A26C-EEBE-4131-A8B4-DE26B119CF41}"/>
              </a:ext>
            </a:extLst>
          </p:cNvPr>
          <p:cNvSpPr>
            <a:spLocks noChangeArrowheads="1"/>
          </p:cNvSpPr>
          <p:nvPr/>
        </p:nvSpPr>
        <p:spPr bwMode="auto">
          <a:xfrm>
            <a:off x="1942905" y="20021724"/>
            <a:ext cx="3240405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3" name="对象 2">
            <a:extLst>
              <a:ext uri="{FF2B5EF4-FFF2-40B4-BE49-F238E27FC236}">
                <a16:creationId xmlns:a16="http://schemas.microsoft.com/office/drawing/2014/main" id="{1ADCDBAB-013D-4AE2-B710-9DE139407520}"/>
              </a:ext>
            </a:extLst>
          </p:cNvPr>
          <p:cNvGraphicFramePr>
            <a:graphicFrameLocks noChangeAspect="1"/>
          </p:cNvGraphicFramePr>
          <p:nvPr>
            <p:extLst>
              <p:ext uri="{D42A27DB-BD31-4B8C-83A1-F6EECF244321}">
                <p14:modId xmlns:p14="http://schemas.microsoft.com/office/powerpoint/2010/main" val="2387327445"/>
              </p:ext>
            </p:extLst>
          </p:nvPr>
        </p:nvGraphicFramePr>
        <p:xfrm>
          <a:off x="2463406" y="22186119"/>
          <a:ext cx="11671569" cy="5693449"/>
        </p:xfrm>
        <a:graphic>
          <a:graphicData uri="http://schemas.openxmlformats.org/presentationml/2006/ole">
            <mc:AlternateContent xmlns:mc="http://schemas.openxmlformats.org/markup-compatibility/2006">
              <mc:Choice xmlns:v="urn:schemas-microsoft-com:vml" Requires="v">
                <p:oleObj spid="_x0000_s1049" name="Equation" r:id="rId5" imgW="3238500" imgH="1574800" progId="Equation.DSMT4">
                  <p:embed/>
                </p:oleObj>
              </mc:Choice>
              <mc:Fallback>
                <p:oleObj name="Equation" r:id="rId5" imgW="3238500" imgH="1574800" progId="Equation.DSMT4">
                  <p:embed/>
                  <p:pic>
                    <p:nvPicPr>
                      <p:cNvPr id="0" name="Object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63406" y="22186119"/>
                        <a:ext cx="11671569" cy="5693449"/>
                      </a:xfrm>
                      <a:prstGeom prst="rect">
                        <a:avLst/>
                      </a:prstGeom>
                      <a:noFill/>
                    </p:spPr>
                  </p:pic>
                </p:oleObj>
              </mc:Fallback>
            </mc:AlternateContent>
          </a:graphicData>
        </a:graphic>
      </p:graphicFrame>
      <p:sp>
        <p:nvSpPr>
          <p:cNvPr id="44" name="TextBox 47">
            <a:extLst>
              <a:ext uri="{FF2B5EF4-FFF2-40B4-BE49-F238E27FC236}">
                <a16:creationId xmlns:a16="http://schemas.microsoft.com/office/drawing/2014/main" id="{1A9260B5-F7C7-4E3C-81A7-A601A81A4C45}"/>
              </a:ext>
            </a:extLst>
          </p:cNvPr>
          <p:cNvSpPr txBox="1"/>
          <p:nvPr/>
        </p:nvSpPr>
        <p:spPr>
          <a:xfrm>
            <a:off x="900325" y="20398069"/>
            <a:ext cx="14293588" cy="1754326"/>
          </a:xfrm>
          <a:prstGeom prst="rect">
            <a:avLst/>
          </a:prstGeom>
          <a:noFill/>
        </p:spPr>
        <p:txBody>
          <a:bodyPr wrap="square" rtlCol="0">
            <a:spAutoFit/>
          </a:bodyPr>
          <a:lstStyle/>
          <a:p>
            <a:pPr marL="571500" indent="-571500" algn="just">
              <a:buFont typeface="Wingdings" panose="05000000000000000000" pitchFamily="2" charset="2"/>
              <a:buChar char="n"/>
            </a:pPr>
            <a:r>
              <a:rPr lang="en-US" altLang="zh-CN" sz="3600" dirty="0">
                <a:solidFill>
                  <a:srgbClr val="003D7C"/>
                </a:solidFill>
              </a:rPr>
              <a:t>Use x(n) to represent the input of models, and y(n) are the output of models. |·| denotes the magnitude, the input and output expression of the proposed MGMP model can be described as</a:t>
            </a:r>
          </a:p>
        </p:txBody>
      </p:sp>
      <p:sp>
        <p:nvSpPr>
          <p:cNvPr id="46" name="TextBox 47">
            <a:extLst>
              <a:ext uri="{FF2B5EF4-FFF2-40B4-BE49-F238E27FC236}">
                <a16:creationId xmlns:a16="http://schemas.microsoft.com/office/drawing/2014/main" id="{166C86B3-E262-4141-95F5-2617C506A987}"/>
              </a:ext>
            </a:extLst>
          </p:cNvPr>
          <p:cNvSpPr txBox="1"/>
          <p:nvPr/>
        </p:nvSpPr>
        <p:spPr>
          <a:xfrm>
            <a:off x="921892" y="27859357"/>
            <a:ext cx="14272021" cy="1200329"/>
          </a:xfrm>
          <a:prstGeom prst="rect">
            <a:avLst/>
          </a:prstGeom>
          <a:noFill/>
        </p:spPr>
        <p:txBody>
          <a:bodyPr wrap="square" rtlCol="0">
            <a:spAutoFit/>
          </a:bodyPr>
          <a:lstStyle/>
          <a:p>
            <a:pPr marL="571500" indent="-571500" algn="just">
              <a:buFont typeface="Wingdings" panose="05000000000000000000" pitchFamily="2" charset="2"/>
              <a:buChar char="n"/>
            </a:pPr>
            <a:r>
              <a:rPr lang="en-US" altLang="zh-CN" sz="3600" dirty="0">
                <a:solidFill>
                  <a:srgbClr val="003D7C"/>
                </a:solidFill>
              </a:rPr>
              <a:t>Where G is an additional degree of freedom in coefficients. K represents the non-linearity order. M represents the memory depth.</a:t>
            </a:r>
          </a:p>
        </p:txBody>
      </p:sp>
      <p:pic>
        <p:nvPicPr>
          <p:cNvPr id="53" name="图片 52">
            <a:extLst>
              <a:ext uri="{FF2B5EF4-FFF2-40B4-BE49-F238E27FC236}">
                <a16:creationId xmlns:a16="http://schemas.microsoft.com/office/drawing/2014/main" id="{B2BE6B8B-9133-4E92-AAF3-9EA1DE4AA62B}"/>
              </a:ext>
            </a:extLst>
          </p:cNvPr>
          <p:cNvPicPr>
            <a:picLocks noChangeAspect="1"/>
          </p:cNvPicPr>
          <p:nvPr/>
        </p:nvPicPr>
        <p:blipFill>
          <a:blip r:embed="rId7"/>
          <a:stretch>
            <a:fillRect/>
          </a:stretch>
        </p:blipFill>
        <p:spPr>
          <a:xfrm>
            <a:off x="2342573" y="28988304"/>
            <a:ext cx="11307102" cy="6507529"/>
          </a:xfrm>
          <a:prstGeom prst="rect">
            <a:avLst/>
          </a:prstGeom>
        </p:spPr>
      </p:pic>
      <p:sp>
        <p:nvSpPr>
          <p:cNvPr id="54" name="TextBox 47">
            <a:extLst>
              <a:ext uri="{FF2B5EF4-FFF2-40B4-BE49-F238E27FC236}">
                <a16:creationId xmlns:a16="http://schemas.microsoft.com/office/drawing/2014/main" id="{8B643A0D-F61C-41B4-97BF-87FB96565FC6}"/>
              </a:ext>
            </a:extLst>
          </p:cNvPr>
          <p:cNvSpPr txBox="1"/>
          <p:nvPr/>
        </p:nvSpPr>
        <p:spPr>
          <a:xfrm>
            <a:off x="842754" y="35522175"/>
            <a:ext cx="14272021" cy="2308324"/>
          </a:xfrm>
          <a:prstGeom prst="rect">
            <a:avLst/>
          </a:prstGeom>
          <a:noFill/>
        </p:spPr>
        <p:txBody>
          <a:bodyPr wrap="square" rtlCol="0">
            <a:spAutoFit/>
          </a:bodyPr>
          <a:lstStyle/>
          <a:p>
            <a:pPr marL="571500" indent="-571500" algn="just">
              <a:buFont typeface="Wingdings" panose="05000000000000000000" pitchFamily="2" charset="2"/>
              <a:buChar char="n"/>
            </a:pPr>
            <a:r>
              <a:rPr lang="en-US" altLang="zh-CN" sz="3600" dirty="0">
                <a:solidFill>
                  <a:srgbClr val="003D7C"/>
                </a:solidFill>
              </a:rPr>
              <a:t>Table I shows the comparison between the two traditional models and the proposed model. For simplicity, K is odd in all models. On the basis of keeping all the terms of MP, we reduced the cross terms, making the overall number of coefficients less than that of GMP.</a:t>
            </a:r>
          </a:p>
        </p:txBody>
      </p:sp>
      <p:sp>
        <p:nvSpPr>
          <p:cNvPr id="55" name="TextBox 47">
            <a:extLst>
              <a:ext uri="{FF2B5EF4-FFF2-40B4-BE49-F238E27FC236}">
                <a16:creationId xmlns:a16="http://schemas.microsoft.com/office/drawing/2014/main" id="{AD6ED700-DB02-4B89-AE5A-95264495A82E}"/>
              </a:ext>
            </a:extLst>
          </p:cNvPr>
          <p:cNvSpPr txBox="1"/>
          <p:nvPr/>
        </p:nvSpPr>
        <p:spPr>
          <a:xfrm>
            <a:off x="16703166" y="4325299"/>
            <a:ext cx="14293588" cy="3416320"/>
          </a:xfrm>
          <a:prstGeom prst="rect">
            <a:avLst/>
          </a:prstGeom>
          <a:noFill/>
        </p:spPr>
        <p:txBody>
          <a:bodyPr wrap="square" rtlCol="0">
            <a:spAutoFit/>
          </a:bodyPr>
          <a:lstStyle/>
          <a:p>
            <a:pPr marL="571500" indent="-571500" algn="just">
              <a:buFont typeface="Wingdings" panose="05000000000000000000" pitchFamily="2" charset="2"/>
              <a:buChar char="n"/>
            </a:pPr>
            <a:r>
              <a:rPr lang="en-US" altLang="zh-CN" sz="3600" dirty="0">
                <a:solidFill>
                  <a:srgbClr val="003D7C"/>
                </a:solidFill>
              </a:rPr>
              <a:t>In this model, we remove non-causal terms and terms with memory depth exceeding M, so that the maximum memory depth of the entire model remains M. Drawing on the idea of dynamic deviation reduction, the form of leading and lagging terms is changed. The dynamic deviation terms in the formula represent the part that has a greater impact on the output.</a:t>
            </a:r>
          </a:p>
        </p:txBody>
      </p:sp>
      <p:pic>
        <p:nvPicPr>
          <p:cNvPr id="1032" name="图片 1">
            <a:extLst>
              <a:ext uri="{FF2B5EF4-FFF2-40B4-BE49-F238E27FC236}">
                <a16:creationId xmlns:a16="http://schemas.microsoft.com/office/drawing/2014/main" id="{36347DFA-6A39-4DD1-B570-8C9A26460CCA}"/>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649292" y="8889996"/>
            <a:ext cx="9850009" cy="5131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9">
            <a:extLst>
              <a:ext uri="{FF2B5EF4-FFF2-40B4-BE49-F238E27FC236}">
                <a16:creationId xmlns:a16="http://schemas.microsoft.com/office/drawing/2014/main" id="{DD444D4D-2121-4DA9-BED1-A4E23FAF2698}"/>
              </a:ext>
            </a:extLst>
          </p:cNvPr>
          <p:cNvPicPr>
            <a:picLocks noChangeAspect="1" noChangeArrowheads="1"/>
          </p:cNvPicPr>
          <p:nvPr/>
        </p:nvPicPr>
        <p:blipFill>
          <a:blip r:embed="rId9">
            <a:extLst>
              <a:ext uri="{28A0092B-C50C-407E-A947-70E740481C1C}">
                <a14:useLocalDpi xmlns:a14="http://schemas.microsoft.com/office/drawing/2010/main" val="0"/>
              </a:ext>
            </a:extLst>
          </a:blip>
          <a:srcRect l="3497" t="6183" r="7613" b="3154"/>
          <a:stretch>
            <a:fillRect/>
          </a:stretch>
        </p:blipFill>
        <p:spPr bwMode="auto">
          <a:xfrm>
            <a:off x="18651144" y="14381763"/>
            <a:ext cx="9432201" cy="7363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图片 29">
            <a:extLst>
              <a:ext uri="{FF2B5EF4-FFF2-40B4-BE49-F238E27FC236}">
                <a16:creationId xmlns:a16="http://schemas.microsoft.com/office/drawing/2014/main" id="{C15DB605-9BBA-4592-92A0-D0C2759322DD}"/>
              </a:ext>
            </a:extLst>
          </p:cNvPr>
          <p:cNvPicPr>
            <a:picLocks noChangeAspect="1"/>
          </p:cNvPicPr>
          <p:nvPr/>
        </p:nvPicPr>
        <p:blipFill>
          <a:blip r:embed="rId10"/>
          <a:stretch>
            <a:fillRect/>
          </a:stretch>
        </p:blipFill>
        <p:spPr>
          <a:xfrm>
            <a:off x="18269077" y="22149831"/>
            <a:ext cx="10462340" cy="5644996"/>
          </a:xfrm>
          <a:prstGeom prst="rect">
            <a:avLst/>
          </a:prstGeom>
        </p:spPr>
      </p:pic>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1181</TotalTime>
  <Words>844</Words>
  <Application>Microsoft Office PowerPoint</Application>
  <PresentationFormat>自定义</PresentationFormat>
  <Paragraphs>28</Paragraphs>
  <Slides>1</Slides>
  <Notes>1</Notes>
  <HiddenSlides>0</HiddenSlides>
  <MMClips>0</MMClips>
  <ScaleCrop>false</ScaleCrop>
  <HeadingPairs>
    <vt:vector size="8" baseType="variant">
      <vt:variant>
        <vt:lpstr>已用的字体</vt:lpstr>
      </vt:variant>
      <vt:variant>
        <vt:i4>5</vt:i4>
      </vt:variant>
      <vt:variant>
        <vt:lpstr>主题</vt:lpstr>
      </vt:variant>
      <vt:variant>
        <vt:i4>1</vt:i4>
      </vt:variant>
      <vt:variant>
        <vt:lpstr>嵌入 OLE 服务器</vt:lpstr>
      </vt:variant>
      <vt:variant>
        <vt:i4>1</vt:i4>
      </vt:variant>
      <vt:variant>
        <vt:lpstr>幻灯片标题</vt:lpstr>
      </vt:variant>
      <vt:variant>
        <vt:i4>1</vt:i4>
      </vt:variant>
    </vt:vector>
  </HeadingPairs>
  <TitlesOfParts>
    <vt:vector size="8" baseType="lpstr">
      <vt:lpstr>等线</vt:lpstr>
      <vt:lpstr>Arial</vt:lpstr>
      <vt:lpstr>Calibri</vt:lpstr>
      <vt:lpstr>Times New Roman</vt:lpstr>
      <vt:lpstr>Wingdings</vt:lpstr>
      <vt:lpstr>Office 主题​​</vt:lpstr>
      <vt:lpstr>MathType 6.0 Equation</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dc:creator>
  <cp:lastModifiedBy>Alahan</cp:lastModifiedBy>
  <cp:revision>73</cp:revision>
  <dcterms:created xsi:type="dcterms:W3CDTF">2018-10-11T10:53:00Z</dcterms:created>
  <dcterms:modified xsi:type="dcterms:W3CDTF">2021-08-13T14:29:46Z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2052-11.1.0.9208</vt:lpwstr>
  </property>
</Properties>
</file>