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2192000" cy="21674138"/>
  <p:notesSz cx="6858000" cy="9144000"/>
  <p:defaultText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5" algn="l" defTabSz="457178" rtl="0" eaLnBrk="1" latinLnBrk="0" hangingPunct="1">
      <a:defRPr sz="1800" kern="1200">
        <a:solidFill>
          <a:schemeClr val="tx1"/>
        </a:solidFill>
        <a:latin typeface="+mn-lt"/>
        <a:ea typeface="+mn-ea"/>
        <a:cs typeface="+mn-cs"/>
      </a:defRPr>
    </a:lvl3pPr>
    <a:lvl4pPr marL="1371533" algn="l" defTabSz="457178" rtl="0" eaLnBrk="1" latinLnBrk="0" hangingPunct="1">
      <a:defRPr sz="1800" kern="1200">
        <a:solidFill>
          <a:schemeClr val="tx1"/>
        </a:solidFill>
        <a:latin typeface="+mn-lt"/>
        <a:ea typeface="+mn-ea"/>
        <a:cs typeface="+mn-cs"/>
      </a:defRPr>
    </a:lvl4pPr>
    <a:lvl5pPr marL="1828710" algn="l" defTabSz="457178" rtl="0" eaLnBrk="1" latinLnBrk="0" hangingPunct="1">
      <a:defRPr sz="1800" kern="1200">
        <a:solidFill>
          <a:schemeClr val="tx1"/>
        </a:solidFill>
        <a:latin typeface="+mn-lt"/>
        <a:ea typeface="+mn-ea"/>
        <a:cs typeface="+mn-cs"/>
      </a:defRPr>
    </a:lvl5pPr>
    <a:lvl6pPr marL="2285888" algn="l" defTabSz="457178" rtl="0" eaLnBrk="1" latinLnBrk="0" hangingPunct="1">
      <a:defRPr sz="1800" kern="1200">
        <a:solidFill>
          <a:schemeClr val="tx1"/>
        </a:solidFill>
        <a:latin typeface="+mn-lt"/>
        <a:ea typeface="+mn-ea"/>
        <a:cs typeface="+mn-cs"/>
      </a:defRPr>
    </a:lvl6pPr>
    <a:lvl7pPr marL="2743066" algn="l" defTabSz="457178" rtl="0" eaLnBrk="1" latinLnBrk="0" hangingPunct="1">
      <a:defRPr sz="1800" kern="1200">
        <a:solidFill>
          <a:schemeClr val="tx1"/>
        </a:solidFill>
        <a:latin typeface="+mn-lt"/>
        <a:ea typeface="+mn-ea"/>
        <a:cs typeface="+mn-cs"/>
      </a:defRPr>
    </a:lvl7pPr>
    <a:lvl8pPr marL="3200243" algn="l" defTabSz="457178" rtl="0" eaLnBrk="1" latinLnBrk="0" hangingPunct="1">
      <a:defRPr sz="1800" kern="1200">
        <a:solidFill>
          <a:schemeClr val="tx1"/>
        </a:solidFill>
        <a:latin typeface="+mn-lt"/>
        <a:ea typeface="+mn-ea"/>
        <a:cs typeface="+mn-cs"/>
      </a:defRPr>
    </a:lvl8pPr>
    <a:lvl9pPr marL="3657421" algn="l" defTabSz="457178"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70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6CF99D-A0CE-4E3F-B44B-BBD88FD95C49}"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zh-CN" altLang="en-US"/>
        </a:p>
      </dgm:t>
    </dgm:pt>
    <dgm:pt modelId="{429C4D51-05D0-4FD7-AE13-56E8FEBF7BE4}">
      <dgm:prSet phldrT="[文本]"/>
      <dgm:spPr/>
      <dgm:t>
        <a:bodyPr/>
        <a:lstStyle/>
        <a:p>
          <a:pPr algn="l"/>
          <a:r>
            <a:rPr lang="en-US" altLang="zh-CN" dirty="0"/>
            <a:t>     Introduction</a:t>
          </a:r>
          <a:endParaRPr lang="zh-CN" altLang="en-US" dirty="0"/>
        </a:p>
      </dgm:t>
    </dgm:pt>
    <dgm:pt modelId="{7527D146-4E2A-4B36-B9A7-8830D1AC8953}" type="parTrans" cxnId="{F417072D-E3CE-4F9E-BAA7-28DD9DB24A0D}">
      <dgm:prSet/>
      <dgm:spPr/>
      <dgm:t>
        <a:bodyPr/>
        <a:lstStyle/>
        <a:p>
          <a:endParaRPr lang="zh-CN" altLang="en-US"/>
        </a:p>
      </dgm:t>
    </dgm:pt>
    <dgm:pt modelId="{B412AE20-4DFE-4336-B30C-503BF2E20318}" type="sibTrans" cxnId="{F417072D-E3CE-4F9E-BAA7-28DD9DB24A0D}">
      <dgm:prSet/>
      <dgm:spPr/>
      <dgm:t>
        <a:bodyPr/>
        <a:lstStyle/>
        <a:p>
          <a:endParaRPr lang="zh-CN" altLang="en-US"/>
        </a:p>
      </dgm:t>
    </dgm:pt>
    <dgm:pt modelId="{0EC8B978-238B-470C-B7B4-A1C86B5E0DD8}">
      <dgm:prSet phldrT="[文本]"/>
      <dgm:spPr/>
      <dgm:t>
        <a:bodyPr/>
        <a:lstStyle/>
        <a:p>
          <a:r>
            <a:rPr lang="en-US" altLang="zh-CN" dirty="0">
              <a:latin typeface="Times New Roman" panose="02020603050405020304" pitchFamily="18" charset="0"/>
              <a:ea typeface="宋体" panose="02010600030101010101" pitchFamily="2" charset="-122"/>
            </a:rPr>
            <a:t>Ultra-short pulse, owning with many superiorities of abundant spectrum, accurate handling and high resolution, has extensive applications such as ultra-wideband radar, biomedicine and time-domain reflectometry technique (TDR).</a:t>
          </a:r>
          <a:endParaRPr lang="zh-CN" altLang="en-US" dirty="0"/>
        </a:p>
      </dgm:t>
    </dgm:pt>
    <dgm:pt modelId="{17B52638-B1DE-4A11-B4D9-1098E296BA7B}" type="parTrans" cxnId="{D1987F78-63FA-4FB7-A3DF-31D05AE9A716}">
      <dgm:prSet/>
      <dgm:spPr/>
      <dgm:t>
        <a:bodyPr/>
        <a:lstStyle/>
        <a:p>
          <a:endParaRPr lang="zh-CN" altLang="en-US"/>
        </a:p>
      </dgm:t>
    </dgm:pt>
    <dgm:pt modelId="{D4915C97-0750-496D-8A54-62FE2C1A3D56}" type="sibTrans" cxnId="{D1987F78-63FA-4FB7-A3DF-31D05AE9A716}">
      <dgm:prSet/>
      <dgm:spPr/>
      <dgm:t>
        <a:bodyPr/>
        <a:lstStyle/>
        <a:p>
          <a:endParaRPr lang="zh-CN" altLang="en-US"/>
        </a:p>
      </dgm:t>
    </dgm:pt>
    <dgm:pt modelId="{93CE1722-F034-4702-A908-A301A3977A9E}">
      <dgm:prSet phldrT="[文本]"/>
      <dgm:spPr/>
      <dgm:t>
        <a:bodyPr/>
        <a:lstStyle/>
        <a:p>
          <a:pPr algn="l"/>
          <a:r>
            <a:rPr lang="en-US" altLang="zh-CN" dirty="0"/>
            <a:t>     Analysis of principle</a:t>
          </a:r>
          <a:endParaRPr lang="zh-CN" altLang="en-US" dirty="0"/>
        </a:p>
      </dgm:t>
    </dgm:pt>
    <dgm:pt modelId="{0F4531A1-C509-4C4F-B2B9-D2F3245AE834}" type="parTrans" cxnId="{58D9B261-036E-4826-B951-8514780987F5}">
      <dgm:prSet/>
      <dgm:spPr/>
      <dgm:t>
        <a:bodyPr/>
        <a:lstStyle/>
        <a:p>
          <a:endParaRPr lang="zh-CN" altLang="en-US"/>
        </a:p>
      </dgm:t>
    </dgm:pt>
    <dgm:pt modelId="{8890EB26-5EFD-4D58-8808-8FE632F57868}" type="sibTrans" cxnId="{58D9B261-036E-4826-B951-8514780987F5}">
      <dgm:prSet/>
      <dgm:spPr/>
      <dgm:t>
        <a:bodyPr/>
        <a:lstStyle/>
        <a:p>
          <a:endParaRPr lang="zh-CN" altLang="en-US"/>
        </a:p>
      </dgm:t>
    </dgm:pt>
    <dgm:pt modelId="{4B6D7104-C5C9-472C-83AF-09D35B97A207}">
      <dgm:prSet phldrT="[文本]"/>
      <dgm:spPr/>
      <dgm:t>
        <a:bodyPr/>
        <a:lstStyle/>
        <a:p>
          <a:r>
            <a:rPr lang="en-US" altLang="zh-CN" dirty="0">
              <a:latin typeface="Times New Roman" panose="02020603050405020304" pitchFamily="18" charset="0"/>
              <a:ea typeface="宋体" panose="02010600030101010101" pitchFamily="2" charset="-122"/>
            </a:rPr>
            <a:t>A lot of technological means have been adopted to obtain narrow pulse, such as all-solid-state Marx circuit, step recovery diode and integrated CMOS pulse generator.</a:t>
          </a:r>
          <a:endParaRPr lang="zh-CN" altLang="en-US" dirty="0"/>
        </a:p>
      </dgm:t>
    </dgm:pt>
    <dgm:pt modelId="{FA54827A-334D-4CDF-9911-B8B1BC2A9966}" type="parTrans" cxnId="{8DA0F657-1D7A-42CE-B5CF-AAC58FCD30A9}">
      <dgm:prSet/>
      <dgm:spPr/>
      <dgm:t>
        <a:bodyPr/>
        <a:lstStyle/>
        <a:p>
          <a:endParaRPr lang="zh-CN" altLang="en-US"/>
        </a:p>
      </dgm:t>
    </dgm:pt>
    <dgm:pt modelId="{A1BB77AB-5BA4-414B-B4E7-777A9F999377}" type="sibTrans" cxnId="{8DA0F657-1D7A-42CE-B5CF-AAC58FCD30A9}">
      <dgm:prSet/>
      <dgm:spPr/>
      <dgm:t>
        <a:bodyPr/>
        <a:lstStyle/>
        <a:p>
          <a:endParaRPr lang="zh-CN" altLang="en-US"/>
        </a:p>
      </dgm:t>
    </dgm:pt>
    <dgm:pt modelId="{F8517E43-50CD-4EE1-B19E-D25B9FE9F3B8}">
      <dgm:prSet phldrT="[文本]" custT="1"/>
      <dgm:spPr/>
      <dgm:t>
        <a:bodyPr/>
        <a:lstStyle/>
        <a:p>
          <a:endParaRPr lang="zh-CN" altLang="en-US" sz="2000" dirty="0"/>
        </a:p>
      </dgm:t>
    </dgm:pt>
    <dgm:pt modelId="{4A57128F-09A6-42EE-8B86-1D51E9A32823}" type="sibTrans" cxnId="{5FE6CCC7-3B6D-4197-B446-CCF0E05C133E}">
      <dgm:prSet/>
      <dgm:spPr/>
      <dgm:t>
        <a:bodyPr/>
        <a:lstStyle/>
        <a:p>
          <a:endParaRPr lang="zh-CN" altLang="en-US"/>
        </a:p>
      </dgm:t>
    </dgm:pt>
    <dgm:pt modelId="{F851593B-16D5-41B6-9905-BAAF25C6AAA1}" type="parTrans" cxnId="{5FE6CCC7-3B6D-4197-B446-CCF0E05C133E}">
      <dgm:prSet/>
      <dgm:spPr/>
      <dgm:t>
        <a:bodyPr/>
        <a:lstStyle/>
        <a:p>
          <a:endParaRPr lang="zh-CN" altLang="en-US"/>
        </a:p>
      </dgm:t>
    </dgm:pt>
    <dgm:pt modelId="{B9A2B67D-05CA-40F7-B409-75CC005B1DA4}">
      <dgm:prSet phldrT="[文本]"/>
      <dgm:spPr/>
      <dgm:t>
        <a:bodyPr/>
        <a:lstStyle/>
        <a:p>
          <a:endParaRPr lang="zh-CN" altLang="en-US" sz="1700" dirty="0"/>
        </a:p>
      </dgm:t>
    </dgm:pt>
    <dgm:pt modelId="{ECACBD1A-9510-479F-ACAE-FF86EC08D87B}" type="parTrans" cxnId="{152D2C0D-056E-4326-BC02-51A7376C78FF}">
      <dgm:prSet/>
      <dgm:spPr/>
      <dgm:t>
        <a:bodyPr/>
        <a:lstStyle/>
        <a:p>
          <a:endParaRPr lang="zh-CN" altLang="en-US"/>
        </a:p>
      </dgm:t>
    </dgm:pt>
    <dgm:pt modelId="{6CFC2EF9-F65D-432B-AD75-93DC9259FFE4}" type="sibTrans" cxnId="{152D2C0D-056E-4326-BC02-51A7376C78FF}">
      <dgm:prSet/>
      <dgm:spPr/>
      <dgm:t>
        <a:bodyPr/>
        <a:lstStyle/>
        <a:p>
          <a:endParaRPr lang="zh-CN" altLang="en-US"/>
        </a:p>
      </dgm:t>
    </dgm:pt>
    <dgm:pt modelId="{850C911D-A73E-485B-955F-B4B12D3D8DF4}">
      <dgm:prSet phldrT="[文本]"/>
      <dgm:spPr/>
      <dgm:t>
        <a:bodyPr/>
        <a:lstStyle/>
        <a:p>
          <a:endParaRPr lang="zh-CN" altLang="en-US" sz="1700" dirty="0"/>
        </a:p>
      </dgm:t>
    </dgm:pt>
    <dgm:pt modelId="{AA232869-F0D2-49B2-8B58-D9F21B428CE0}" type="parTrans" cxnId="{35660068-0E4E-47A2-B9CE-20960A9E7C52}">
      <dgm:prSet/>
      <dgm:spPr/>
      <dgm:t>
        <a:bodyPr/>
        <a:lstStyle/>
        <a:p>
          <a:endParaRPr lang="zh-CN" altLang="en-US"/>
        </a:p>
      </dgm:t>
    </dgm:pt>
    <dgm:pt modelId="{A86E895C-FCCC-4525-A0F8-25EA051D54FC}" type="sibTrans" cxnId="{35660068-0E4E-47A2-B9CE-20960A9E7C52}">
      <dgm:prSet/>
      <dgm:spPr/>
      <dgm:t>
        <a:bodyPr/>
        <a:lstStyle/>
        <a:p>
          <a:endParaRPr lang="zh-CN" altLang="en-US"/>
        </a:p>
      </dgm:t>
    </dgm:pt>
    <dgm:pt modelId="{14D43F77-F163-4F9E-9274-4CC450DCB7D6}">
      <dgm:prSet phldrT="[文本]"/>
      <dgm:spPr/>
      <dgm:t>
        <a:bodyPr/>
        <a:lstStyle/>
        <a:p>
          <a:endParaRPr lang="zh-CN" altLang="en-US" sz="1700" dirty="0"/>
        </a:p>
      </dgm:t>
    </dgm:pt>
    <dgm:pt modelId="{DA3C7AD5-5606-49A4-ADB5-E441844860E9}" type="parTrans" cxnId="{EA8F56B8-DB22-4227-9FC4-6194D998F15F}">
      <dgm:prSet/>
      <dgm:spPr/>
      <dgm:t>
        <a:bodyPr/>
        <a:lstStyle/>
        <a:p>
          <a:endParaRPr lang="zh-CN" altLang="en-US"/>
        </a:p>
      </dgm:t>
    </dgm:pt>
    <dgm:pt modelId="{CC6C03AA-2EAF-44B4-919E-03F787A04321}" type="sibTrans" cxnId="{EA8F56B8-DB22-4227-9FC4-6194D998F15F}">
      <dgm:prSet/>
      <dgm:spPr/>
      <dgm:t>
        <a:bodyPr/>
        <a:lstStyle/>
        <a:p>
          <a:endParaRPr lang="zh-CN" altLang="en-US"/>
        </a:p>
      </dgm:t>
    </dgm:pt>
    <dgm:pt modelId="{85625639-19DF-4370-859B-6532272A7A4E}">
      <dgm:prSet phldrT="[文本]"/>
      <dgm:spPr/>
      <dgm:t>
        <a:bodyPr/>
        <a:lstStyle/>
        <a:p>
          <a:endParaRPr lang="zh-CN" altLang="en-US" sz="1700" dirty="0"/>
        </a:p>
      </dgm:t>
    </dgm:pt>
    <dgm:pt modelId="{A9A399F3-AAF3-4B05-9B1B-A1A5504DA214}" type="parTrans" cxnId="{7DAF7210-6EE5-47FA-8021-F2EC486418E0}">
      <dgm:prSet/>
      <dgm:spPr/>
      <dgm:t>
        <a:bodyPr/>
        <a:lstStyle/>
        <a:p>
          <a:endParaRPr lang="zh-CN" altLang="en-US"/>
        </a:p>
      </dgm:t>
    </dgm:pt>
    <dgm:pt modelId="{A6A85C50-339B-4B61-BB63-D31FC74A8C41}" type="sibTrans" cxnId="{7DAF7210-6EE5-47FA-8021-F2EC486418E0}">
      <dgm:prSet/>
      <dgm:spPr/>
      <dgm:t>
        <a:bodyPr/>
        <a:lstStyle/>
        <a:p>
          <a:endParaRPr lang="zh-CN" altLang="en-US"/>
        </a:p>
      </dgm:t>
    </dgm:pt>
    <dgm:pt modelId="{135696E8-B1A9-4C87-8490-1AC86C9EADA2}">
      <dgm:prSet phldrT="[文本]"/>
      <dgm:spPr/>
      <dgm:t>
        <a:bodyPr/>
        <a:lstStyle/>
        <a:p>
          <a:endParaRPr lang="zh-CN" altLang="en-US" sz="1700" dirty="0"/>
        </a:p>
      </dgm:t>
    </dgm:pt>
    <dgm:pt modelId="{9FCC68C4-174D-42B8-8ACC-329821EE47BB}" type="parTrans" cxnId="{3317FE93-8A85-4BFA-B312-ED3DC8DDEE78}">
      <dgm:prSet/>
      <dgm:spPr/>
      <dgm:t>
        <a:bodyPr/>
        <a:lstStyle/>
        <a:p>
          <a:endParaRPr lang="zh-CN" altLang="en-US"/>
        </a:p>
      </dgm:t>
    </dgm:pt>
    <dgm:pt modelId="{E8BE7366-41CC-4288-838E-E757624F49B5}" type="sibTrans" cxnId="{3317FE93-8A85-4BFA-B312-ED3DC8DDEE78}">
      <dgm:prSet/>
      <dgm:spPr/>
      <dgm:t>
        <a:bodyPr/>
        <a:lstStyle/>
        <a:p>
          <a:endParaRPr lang="zh-CN" altLang="en-US"/>
        </a:p>
      </dgm:t>
    </dgm:pt>
    <dgm:pt modelId="{CB9833BA-04A7-4CF0-BD58-70CDD5B0F35D}">
      <dgm:prSet phldrT="[文本]"/>
      <dgm:spPr/>
      <dgm:t>
        <a:bodyPr/>
        <a:lstStyle/>
        <a:p>
          <a:endParaRPr lang="zh-CN" altLang="en-US" sz="1700" dirty="0"/>
        </a:p>
      </dgm:t>
    </dgm:pt>
    <dgm:pt modelId="{7E496812-2709-4B3E-AAF4-73E99636497D}" type="parTrans" cxnId="{0B3112C8-A979-41B3-90A5-D4E287544785}">
      <dgm:prSet/>
      <dgm:spPr/>
      <dgm:t>
        <a:bodyPr/>
        <a:lstStyle/>
        <a:p>
          <a:endParaRPr lang="zh-CN" altLang="en-US"/>
        </a:p>
      </dgm:t>
    </dgm:pt>
    <dgm:pt modelId="{A2546351-2623-4F87-A278-328A5C55CE3B}" type="sibTrans" cxnId="{0B3112C8-A979-41B3-90A5-D4E287544785}">
      <dgm:prSet/>
      <dgm:spPr/>
      <dgm:t>
        <a:bodyPr/>
        <a:lstStyle/>
        <a:p>
          <a:endParaRPr lang="zh-CN" altLang="en-US"/>
        </a:p>
      </dgm:t>
    </dgm:pt>
    <dgm:pt modelId="{B094C213-E4A1-4B4E-9027-62EA625A0403}">
      <dgm:prSet phldrT="[文本]"/>
      <dgm:spPr/>
      <dgm:t>
        <a:bodyPr/>
        <a:lstStyle/>
        <a:p>
          <a:endParaRPr lang="zh-CN" altLang="en-US" sz="1700" dirty="0"/>
        </a:p>
      </dgm:t>
    </dgm:pt>
    <dgm:pt modelId="{0189A55E-E84C-45BF-9CC6-22D811F5B093}" type="parTrans" cxnId="{10C5921D-998D-406B-83FE-42E55D381D43}">
      <dgm:prSet/>
      <dgm:spPr/>
      <dgm:t>
        <a:bodyPr/>
        <a:lstStyle/>
        <a:p>
          <a:endParaRPr lang="zh-CN" altLang="en-US"/>
        </a:p>
      </dgm:t>
    </dgm:pt>
    <dgm:pt modelId="{17E4F0E9-B3FF-490B-9577-04C676D8BD55}" type="sibTrans" cxnId="{10C5921D-998D-406B-83FE-42E55D381D43}">
      <dgm:prSet/>
      <dgm:spPr/>
      <dgm:t>
        <a:bodyPr/>
        <a:lstStyle/>
        <a:p>
          <a:endParaRPr lang="zh-CN" altLang="en-US"/>
        </a:p>
      </dgm:t>
    </dgm:pt>
    <dgm:pt modelId="{FEE62449-972E-4CC6-87D9-2F9F53092F64}">
      <dgm:prSet phldrT="[文本]"/>
      <dgm:spPr/>
      <dgm:t>
        <a:bodyPr/>
        <a:lstStyle/>
        <a:p>
          <a:endParaRPr lang="zh-CN" altLang="en-US" sz="1700" dirty="0"/>
        </a:p>
      </dgm:t>
    </dgm:pt>
    <dgm:pt modelId="{F05EFCC3-F30F-45F9-AA84-E5404A9771EE}" type="sibTrans" cxnId="{2D1FCB43-CB79-4420-AA56-66CAF7315906}">
      <dgm:prSet/>
      <dgm:spPr/>
      <dgm:t>
        <a:bodyPr/>
        <a:lstStyle/>
        <a:p>
          <a:endParaRPr lang="zh-CN" altLang="en-US"/>
        </a:p>
      </dgm:t>
    </dgm:pt>
    <dgm:pt modelId="{77A5A04F-B9F7-4E93-AA6D-8D59539DAE6A}" type="parTrans" cxnId="{2D1FCB43-CB79-4420-AA56-66CAF7315906}">
      <dgm:prSet/>
      <dgm:spPr/>
      <dgm:t>
        <a:bodyPr/>
        <a:lstStyle/>
        <a:p>
          <a:endParaRPr lang="zh-CN" altLang="en-US"/>
        </a:p>
      </dgm:t>
    </dgm:pt>
    <dgm:pt modelId="{DAE9272A-3F21-4A74-B410-DED33E5AFB68}">
      <dgm:prSet phldrT="[文本]"/>
      <dgm:spPr/>
      <dgm:t>
        <a:bodyPr/>
        <a:lstStyle/>
        <a:p>
          <a:endParaRPr lang="zh-CN" altLang="en-US" sz="1700" dirty="0"/>
        </a:p>
      </dgm:t>
    </dgm:pt>
    <dgm:pt modelId="{314B90D7-7009-4BD5-B981-0228D9888DA6}" type="sibTrans" cxnId="{4CC3D240-DF3E-4D25-AC8F-52643CC498AE}">
      <dgm:prSet/>
      <dgm:spPr/>
      <dgm:t>
        <a:bodyPr/>
        <a:lstStyle/>
        <a:p>
          <a:endParaRPr lang="zh-CN" altLang="en-US"/>
        </a:p>
      </dgm:t>
    </dgm:pt>
    <dgm:pt modelId="{A9408ABC-8EFD-41ED-B565-C0D815995C9D}" type="parTrans" cxnId="{4CC3D240-DF3E-4D25-AC8F-52643CC498AE}">
      <dgm:prSet/>
      <dgm:spPr/>
      <dgm:t>
        <a:bodyPr/>
        <a:lstStyle/>
        <a:p>
          <a:endParaRPr lang="zh-CN" altLang="en-US"/>
        </a:p>
      </dgm:t>
    </dgm:pt>
    <dgm:pt modelId="{B2E8B709-00EB-4AAD-952C-3CCDA6294FB2}" type="pres">
      <dgm:prSet presAssocID="{746CF99D-A0CE-4E3F-B44B-BBD88FD95C49}" presName="linear" presStyleCnt="0">
        <dgm:presLayoutVars>
          <dgm:animLvl val="lvl"/>
          <dgm:resizeHandles val="exact"/>
        </dgm:presLayoutVars>
      </dgm:prSet>
      <dgm:spPr/>
    </dgm:pt>
    <dgm:pt modelId="{FF884451-1A58-4529-8F83-1C675C08D7E8}" type="pres">
      <dgm:prSet presAssocID="{429C4D51-05D0-4FD7-AE13-56E8FEBF7BE4}" presName="parentText" presStyleLbl="node1" presStyleIdx="0" presStyleCnt="2">
        <dgm:presLayoutVars>
          <dgm:chMax val="0"/>
          <dgm:bulletEnabled val="1"/>
        </dgm:presLayoutVars>
      </dgm:prSet>
      <dgm:spPr/>
    </dgm:pt>
    <dgm:pt modelId="{CECCE303-664A-4E02-803A-C2482B407E60}" type="pres">
      <dgm:prSet presAssocID="{429C4D51-05D0-4FD7-AE13-56E8FEBF7BE4}" presName="childText" presStyleLbl="revTx" presStyleIdx="0" presStyleCnt="2" custScaleY="69053">
        <dgm:presLayoutVars>
          <dgm:bulletEnabled val="1"/>
        </dgm:presLayoutVars>
      </dgm:prSet>
      <dgm:spPr/>
    </dgm:pt>
    <dgm:pt modelId="{77F1696A-673B-4D63-ACF0-D5B2C7390C8D}" type="pres">
      <dgm:prSet presAssocID="{93CE1722-F034-4702-A908-A301A3977A9E}" presName="parentText" presStyleLbl="node1" presStyleIdx="1" presStyleCnt="2" custLinFactNeighborX="-163">
        <dgm:presLayoutVars>
          <dgm:chMax val="0"/>
          <dgm:bulletEnabled val="1"/>
        </dgm:presLayoutVars>
      </dgm:prSet>
      <dgm:spPr/>
    </dgm:pt>
    <dgm:pt modelId="{3E7A28FB-C9E0-4F86-B20A-3662E03777F3}" type="pres">
      <dgm:prSet presAssocID="{93CE1722-F034-4702-A908-A301A3977A9E}" presName="childText" presStyleLbl="revTx" presStyleIdx="1" presStyleCnt="2">
        <dgm:presLayoutVars>
          <dgm:bulletEnabled val="1"/>
        </dgm:presLayoutVars>
      </dgm:prSet>
      <dgm:spPr/>
    </dgm:pt>
  </dgm:ptLst>
  <dgm:cxnLst>
    <dgm:cxn modelId="{152D2C0D-056E-4326-BC02-51A7376C78FF}" srcId="{93CE1722-F034-4702-A908-A301A3977A9E}" destId="{B9A2B67D-05CA-40F7-B409-75CC005B1DA4}" srcOrd="9" destOrd="0" parTransId="{ECACBD1A-9510-479F-ACAE-FF86EC08D87B}" sibTransId="{6CFC2EF9-F65D-432B-AD75-93DC9259FFE4}"/>
    <dgm:cxn modelId="{7DAF7210-6EE5-47FA-8021-F2EC486418E0}" srcId="{93CE1722-F034-4702-A908-A301A3977A9E}" destId="{85625639-19DF-4370-859B-6532272A7A4E}" srcOrd="5" destOrd="0" parTransId="{A9A399F3-AAF3-4B05-9B1B-A1A5504DA214}" sibTransId="{A6A85C50-339B-4B61-BB63-D31FC74A8C41}"/>
    <dgm:cxn modelId="{10C5921D-998D-406B-83FE-42E55D381D43}" srcId="{93CE1722-F034-4702-A908-A301A3977A9E}" destId="{B094C213-E4A1-4B4E-9027-62EA625A0403}" srcOrd="8" destOrd="0" parTransId="{0189A55E-E84C-45BF-9CC6-22D811F5B093}" sibTransId="{17E4F0E9-B3FF-490B-9577-04C676D8BD55}"/>
    <dgm:cxn modelId="{F417072D-E3CE-4F9E-BAA7-28DD9DB24A0D}" srcId="{746CF99D-A0CE-4E3F-B44B-BBD88FD95C49}" destId="{429C4D51-05D0-4FD7-AE13-56E8FEBF7BE4}" srcOrd="0" destOrd="0" parTransId="{7527D146-4E2A-4B36-B9A7-8830D1AC8953}" sibTransId="{B412AE20-4DFE-4336-B30C-503BF2E20318}"/>
    <dgm:cxn modelId="{4EF46E33-DCEA-420D-A053-E249EC97965D}" type="presOf" srcId="{CB9833BA-04A7-4CF0-BD58-70CDD5B0F35D}" destId="{3E7A28FB-C9E0-4F86-B20A-3662E03777F3}" srcOrd="0" destOrd="7" presId="urn:microsoft.com/office/officeart/2005/8/layout/vList2"/>
    <dgm:cxn modelId="{4CC3D240-DF3E-4D25-AC8F-52643CC498AE}" srcId="{93CE1722-F034-4702-A908-A301A3977A9E}" destId="{DAE9272A-3F21-4A74-B410-DED33E5AFB68}" srcOrd="1" destOrd="0" parTransId="{A9408ABC-8EFD-41ED-B565-C0D815995C9D}" sibTransId="{314B90D7-7009-4BD5-B981-0228D9888DA6}"/>
    <dgm:cxn modelId="{58D9B261-036E-4826-B951-8514780987F5}" srcId="{746CF99D-A0CE-4E3F-B44B-BBD88FD95C49}" destId="{93CE1722-F034-4702-A908-A301A3977A9E}" srcOrd="1" destOrd="0" parTransId="{0F4531A1-C509-4C4F-B2B9-D2F3245AE834}" sibTransId="{8890EB26-5EFD-4D58-8808-8FE632F57868}"/>
    <dgm:cxn modelId="{2D1FCB43-CB79-4420-AA56-66CAF7315906}" srcId="{93CE1722-F034-4702-A908-A301A3977A9E}" destId="{FEE62449-972E-4CC6-87D9-2F9F53092F64}" srcOrd="2" destOrd="0" parTransId="{77A5A04F-B9F7-4E93-AA6D-8D59539DAE6A}" sibTransId="{F05EFCC3-F30F-45F9-AA84-E5404A9771EE}"/>
    <dgm:cxn modelId="{3A1D7667-F5D6-4B0A-92B6-2762DE8BF551}" type="presOf" srcId="{746CF99D-A0CE-4E3F-B44B-BBD88FD95C49}" destId="{B2E8B709-00EB-4AAD-952C-3CCDA6294FB2}" srcOrd="0" destOrd="0" presId="urn:microsoft.com/office/officeart/2005/8/layout/vList2"/>
    <dgm:cxn modelId="{35660068-0E4E-47A2-B9CE-20960A9E7C52}" srcId="{93CE1722-F034-4702-A908-A301A3977A9E}" destId="{850C911D-A73E-485B-955F-B4B12D3D8DF4}" srcOrd="3" destOrd="0" parTransId="{AA232869-F0D2-49B2-8B58-D9F21B428CE0}" sibTransId="{A86E895C-FCCC-4525-A0F8-25EA051D54FC}"/>
    <dgm:cxn modelId="{35F02C68-60FA-4EC1-8686-F1B01F975A4F}" type="presOf" srcId="{135696E8-B1A9-4C87-8490-1AC86C9EADA2}" destId="{3E7A28FB-C9E0-4F86-B20A-3662E03777F3}" srcOrd="0" destOrd="6" presId="urn:microsoft.com/office/officeart/2005/8/layout/vList2"/>
    <dgm:cxn modelId="{52B55C50-21DE-4FB1-9EF1-27094737431E}" type="presOf" srcId="{850C911D-A73E-485B-955F-B4B12D3D8DF4}" destId="{3E7A28FB-C9E0-4F86-B20A-3662E03777F3}" srcOrd="0" destOrd="3" presId="urn:microsoft.com/office/officeart/2005/8/layout/vList2"/>
    <dgm:cxn modelId="{03B06151-F33F-4458-8E12-30237910894B}" type="presOf" srcId="{B094C213-E4A1-4B4E-9027-62EA625A0403}" destId="{3E7A28FB-C9E0-4F86-B20A-3662E03777F3}" srcOrd="0" destOrd="8" presId="urn:microsoft.com/office/officeart/2005/8/layout/vList2"/>
    <dgm:cxn modelId="{AC962773-7CAF-429D-BF5D-6A345EED8C3B}" type="presOf" srcId="{DAE9272A-3F21-4A74-B410-DED33E5AFB68}" destId="{3E7A28FB-C9E0-4F86-B20A-3662E03777F3}" srcOrd="0" destOrd="1" presId="urn:microsoft.com/office/officeart/2005/8/layout/vList2"/>
    <dgm:cxn modelId="{8DA0F657-1D7A-42CE-B5CF-AAC58FCD30A9}" srcId="{429C4D51-05D0-4FD7-AE13-56E8FEBF7BE4}" destId="{4B6D7104-C5C9-472C-83AF-09D35B97A207}" srcOrd="1" destOrd="0" parTransId="{FA54827A-334D-4CDF-9911-B8B1BC2A9966}" sibTransId="{A1BB77AB-5BA4-414B-B4E7-777A9F999377}"/>
    <dgm:cxn modelId="{D1987F78-63FA-4FB7-A3DF-31D05AE9A716}" srcId="{429C4D51-05D0-4FD7-AE13-56E8FEBF7BE4}" destId="{0EC8B978-238B-470C-B7B4-A1C86B5E0DD8}" srcOrd="0" destOrd="0" parTransId="{17B52638-B1DE-4A11-B4D9-1098E296BA7B}" sibTransId="{D4915C97-0750-496D-8A54-62FE2C1A3D56}"/>
    <dgm:cxn modelId="{4B5C527A-551F-4E41-B6AB-72F05482B9CF}" type="presOf" srcId="{0EC8B978-238B-470C-B7B4-A1C86B5E0DD8}" destId="{CECCE303-664A-4E02-803A-C2482B407E60}" srcOrd="0" destOrd="0" presId="urn:microsoft.com/office/officeart/2005/8/layout/vList2"/>
    <dgm:cxn modelId="{763B6C82-226A-4AB6-B305-CCC8B002A103}" type="presOf" srcId="{B9A2B67D-05CA-40F7-B409-75CC005B1DA4}" destId="{3E7A28FB-C9E0-4F86-B20A-3662E03777F3}" srcOrd="0" destOrd="9" presId="urn:microsoft.com/office/officeart/2005/8/layout/vList2"/>
    <dgm:cxn modelId="{DD62BB91-8815-440F-9E5B-C1A85DAB0B39}" type="presOf" srcId="{14D43F77-F163-4F9E-9274-4CC450DCB7D6}" destId="{3E7A28FB-C9E0-4F86-B20A-3662E03777F3}" srcOrd="0" destOrd="4" presId="urn:microsoft.com/office/officeart/2005/8/layout/vList2"/>
    <dgm:cxn modelId="{3317FE93-8A85-4BFA-B312-ED3DC8DDEE78}" srcId="{93CE1722-F034-4702-A908-A301A3977A9E}" destId="{135696E8-B1A9-4C87-8490-1AC86C9EADA2}" srcOrd="6" destOrd="0" parTransId="{9FCC68C4-174D-42B8-8ACC-329821EE47BB}" sibTransId="{E8BE7366-41CC-4288-838E-E757624F49B5}"/>
    <dgm:cxn modelId="{B34568AC-E78A-495F-9851-3B1AA78E9982}" type="presOf" srcId="{429C4D51-05D0-4FD7-AE13-56E8FEBF7BE4}" destId="{FF884451-1A58-4529-8F83-1C675C08D7E8}" srcOrd="0" destOrd="0" presId="urn:microsoft.com/office/officeart/2005/8/layout/vList2"/>
    <dgm:cxn modelId="{42E1AFAC-190D-4FC7-ACDD-DFA91AC69787}" type="presOf" srcId="{93CE1722-F034-4702-A908-A301A3977A9E}" destId="{77F1696A-673B-4D63-ACF0-D5B2C7390C8D}" srcOrd="0" destOrd="0" presId="urn:microsoft.com/office/officeart/2005/8/layout/vList2"/>
    <dgm:cxn modelId="{EA8F56B8-DB22-4227-9FC4-6194D998F15F}" srcId="{93CE1722-F034-4702-A908-A301A3977A9E}" destId="{14D43F77-F163-4F9E-9274-4CC450DCB7D6}" srcOrd="4" destOrd="0" parTransId="{DA3C7AD5-5606-49A4-ADB5-E441844860E9}" sibTransId="{CC6C03AA-2EAF-44B4-919E-03F787A04321}"/>
    <dgm:cxn modelId="{5FE6CCC7-3B6D-4197-B446-CCF0E05C133E}" srcId="{93CE1722-F034-4702-A908-A301A3977A9E}" destId="{F8517E43-50CD-4EE1-B19E-D25B9FE9F3B8}" srcOrd="0" destOrd="0" parTransId="{F851593B-16D5-41B6-9905-BAAF25C6AAA1}" sibTransId="{4A57128F-09A6-42EE-8B86-1D51E9A32823}"/>
    <dgm:cxn modelId="{0B3112C8-A979-41B3-90A5-D4E287544785}" srcId="{93CE1722-F034-4702-A908-A301A3977A9E}" destId="{CB9833BA-04A7-4CF0-BD58-70CDD5B0F35D}" srcOrd="7" destOrd="0" parTransId="{7E496812-2709-4B3E-AAF4-73E99636497D}" sibTransId="{A2546351-2623-4F87-A278-328A5C55CE3B}"/>
    <dgm:cxn modelId="{47A25AC8-C928-47E9-B555-DBEC0662637A}" type="presOf" srcId="{FEE62449-972E-4CC6-87D9-2F9F53092F64}" destId="{3E7A28FB-C9E0-4F86-B20A-3662E03777F3}" srcOrd="0" destOrd="2" presId="urn:microsoft.com/office/officeart/2005/8/layout/vList2"/>
    <dgm:cxn modelId="{6118ECCF-DA38-4D88-8A52-8C1FBF6DEDFF}" type="presOf" srcId="{4B6D7104-C5C9-472C-83AF-09D35B97A207}" destId="{CECCE303-664A-4E02-803A-C2482B407E60}" srcOrd="0" destOrd="1" presId="urn:microsoft.com/office/officeart/2005/8/layout/vList2"/>
    <dgm:cxn modelId="{55C2B5D7-4B5A-42E7-BACF-DFC65607A8DA}" type="presOf" srcId="{F8517E43-50CD-4EE1-B19E-D25B9FE9F3B8}" destId="{3E7A28FB-C9E0-4F86-B20A-3662E03777F3}" srcOrd="0" destOrd="0" presId="urn:microsoft.com/office/officeart/2005/8/layout/vList2"/>
    <dgm:cxn modelId="{9EF3DBD8-218F-4F79-8732-5B4FE7293FB2}" type="presOf" srcId="{85625639-19DF-4370-859B-6532272A7A4E}" destId="{3E7A28FB-C9E0-4F86-B20A-3662E03777F3}" srcOrd="0" destOrd="5" presId="urn:microsoft.com/office/officeart/2005/8/layout/vList2"/>
    <dgm:cxn modelId="{63F61846-9FDB-45A4-AEEB-AC7581019627}" type="presParOf" srcId="{B2E8B709-00EB-4AAD-952C-3CCDA6294FB2}" destId="{FF884451-1A58-4529-8F83-1C675C08D7E8}" srcOrd="0" destOrd="0" presId="urn:microsoft.com/office/officeart/2005/8/layout/vList2"/>
    <dgm:cxn modelId="{E22AC1DF-C597-466D-8021-5AB8C768624E}" type="presParOf" srcId="{B2E8B709-00EB-4AAD-952C-3CCDA6294FB2}" destId="{CECCE303-664A-4E02-803A-C2482B407E60}" srcOrd="1" destOrd="0" presId="urn:microsoft.com/office/officeart/2005/8/layout/vList2"/>
    <dgm:cxn modelId="{6FC1B116-BAA5-41FC-8C8B-083DAB61CA61}" type="presParOf" srcId="{B2E8B709-00EB-4AAD-952C-3CCDA6294FB2}" destId="{77F1696A-673B-4D63-ACF0-D5B2C7390C8D}" srcOrd="2" destOrd="0" presId="urn:microsoft.com/office/officeart/2005/8/layout/vList2"/>
    <dgm:cxn modelId="{B9CB37F5-B9A0-4831-B5EB-D3DC800FB052}" type="presParOf" srcId="{B2E8B709-00EB-4AAD-952C-3CCDA6294FB2}" destId="{3E7A28FB-C9E0-4F86-B20A-3662E03777F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1A398F-1AD2-40DF-946A-3D0D880976F3}"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zh-CN" altLang="en-US"/>
        </a:p>
      </dgm:t>
    </dgm:pt>
    <dgm:pt modelId="{283BED46-B683-4CCB-98FC-698114D9FFF7}">
      <dgm:prSet phldrT="[文本]" custT="1"/>
      <dgm:spPr/>
      <dgm:t>
        <a:bodyPr/>
        <a:lstStyle/>
        <a:p>
          <a:pPr algn="ctr"/>
          <a:r>
            <a:rPr lang="en-US" altLang="zh-CN" sz="2400" dirty="0"/>
            <a:t>Experimental demonstration</a:t>
          </a:r>
          <a:endParaRPr lang="zh-CN" altLang="en-US" sz="2400" dirty="0"/>
        </a:p>
      </dgm:t>
    </dgm:pt>
    <dgm:pt modelId="{99181823-E727-4E2A-874A-8DDDAAD0179B}" type="parTrans" cxnId="{855D1EF1-56C5-4DB0-8BB9-17C35C252DB6}">
      <dgm:prSet/>
      <dgm:spPr/>
      <dgm:t>
        <a:bodyPr/>
        <a:lstStyle/>
        <a:p>
          <a:endParaRPr lang="zh-CN" altLang="en-US"/>
        </a:p>
      </dgm:t>
    </dgm:pt>
    <dgm:pt modelId="{A7F395C7-67D7-49E4-ADEA-9BDF277CA6F0}" type="sibTrans" cxnId="{855D1EF1-56C5-4DB0-8BB9-17C35C252DB6}">
      <dgm:prSet/>
      <dgm:spPr/>
      <dgm:t>
        <a:bodyPr/>
        <a:lstStyle/>
        <a:p>
          <a:endParaRPr lang="zh-CN" altLang="en-US"/>
        </a:p>
      </dgm:t>
    </dgm:pt>
    <dgm:pt modelId="{CCBC0F0C-DC9E-4FAE-9835-D8268C32F811}" type="pres">
      <dgm:prSet presAssocID="{901A398F-1AD2-40DF-946A-3D0D880976F3}" presName="linear" presStyleCnt="0">
        <dgm:presLayoutVars>
          <dgm:animLvl val="lvl"/>
          <dgm:resizeHandles val="exact"/>
        </dgm:presLayoutVars>
      </dgm:prSet>
      <dgm:spPr/>
    </dgm:pt>
    <dgm:pt modelId="{57035BAB-478D-46B1-8F51-4FDFF511305A}" type="pres">
      <dgm:prSet presAssocID="{283BED46-B683-4CCB-98FC-698114D9FFF7}" presName="parentText" presStyleLbl="node1" presStyleIdx="0" presStyleCnt="1" custFlipHor="1" custScaleX="51825" custScaleY="72268" custLinFactNeighborX="-23290" custLinFactNeighborY="-23758">
        <dgm:presLayoutVars>
          <dgm:chMax val="0"/>
          <dgm:bulletEnabled val="1"/>
        </dgm:presLayoutVars>
      </dgm:prSet>
      <dgm:spPr/>
    </dgm:pt>
  </dgm:ptLst>
  <dgm:cxnLst>
    <dgm:cxn modelId="{0CB32131-DBA8-49D4-A431-E8EE648A0018}" type="presOf" srcId="{901A398F-1AD2-40DF-946A-3D0D880976F3}" destId="{CCBC0F0C-DC9E-4FAE-9835-D8268C32F811}" srcOrd="0" destOrd="0" presId="urn:microsoft.com/office/officeart/2005/8/layout/vList2"/>
    <dgm:cxn modelId="{1F9A00E6-B116-4C59-9370-732AC0711AD3}" type="presOf" srcId="{283BED46-B683-4CCB-98FC-698114D9FFF7}" destId="{57035BAB-478D-46B1-8F51-4FDFF511305A}" srcOrd="0" destOrd="0" presId="urn:microsoft.com/office/officeart/2005/8/layout/vList2"/>
    <dgm:cxn modelId="{855D1EF1-56C5-4DB0-8BB9-17C35C252DB6}" srcId="{901A398F-1AD2-40DF-946A-3D0D880976F3}" destId="{283BED46-B683-4CCB-98FC-698114D9FFF7}" srcOrd="0" destOrd="0" parTransId="{99181823-E727-4E2A-874A-8DDDAAD0179B}" sibTransId="{A7F395C7-67D7-49E4-ADEA-9BDF277CA6F0}"/>
    <dgm:cxn modelId="{2F155A03-A3B3-49B2-BFC1-71C5A98CE925}" type="presParOf" srcId="{CCBC0F0C-DC9E-4FAE-9835-D8268C32F811}" destId="{57035BAB-478D-46B1-8F51-4FDFF511305A}" srcOrd="0" destOrd="0" presId="urn:microsoft.com/office/officeart/2005/8/layout/vList2"/>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1A398F-1AD2-40DF-946A-3D0D880976F3}"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zh-CN" altLang="en-US"/>
        </a:p>
      </dgm:t>
    </dgm:pt>
    <dgm:pt modelId="{283BED46-B683-4CCB-98FC-698114D9FFF7}">
      <dgm:prSet phldrT="[文本]" custT="1"/>
      <dgm:spPr/>
      <dgm:t>
        <a:bodyPr/>
        <a:lstStyle/>
        <a:p>
          <a:pPr algn="ctr"/>
          <a:r>
            <a:rPr lang="en-US" altLang="zh-CN" sz="2400" dirty="0"/>
            <a:t>Conclusion</a:t>
          </a:r>
          <a:endParaRPr lang="zh-CN" altLang="en-US" sz="2400" dirty="0"/>
        </a:p>
      </dgm:t>
    </dgm:pt>
    <dgm:pt modelId="{99181823-E727-4E2A-874A-8DDDAAD0179B}" type="parTrans" cxnId="{855D1EF1-56C5-4DB0-8BB9-17C35C252DB6}">
      <dgm:prSet/>
      <dgm:spPr/>
      <dgm:t>
        <a:bodyPr/>
        <a:lstStyle/>
        <a:p>
          <a:endParaRPr lang="zh-CN" altLang="en-US"/>
        </a:p>
      </dgm:t>
    </dgm:pt>
    <dgm:pt modelId="{A7F395C7-67D7-49E4-ADEA-9BDF277CA6F0}" type="sibTrans" cxnId="{855D1EF1-56C5-4DB0-8BB9-17C35C252DB6}">
      <dgm:prSet/>
      <dgm:spPr/>
      <dgm:t>
        <a:bodyPr/>
        <a:lstStyle/>
        <a:p>
          <a:endParaRPr lang="zh-CN" altLang="en-US"/>
        </a:p>
      </dgm:t>
    </dgm:pt>
    <dgm:pt modelId="{CCBC0F0C-DC9E-4FAE-9835-D8268C32F811}" type="pres">
      <dgm:prSet presAssocID="{901A398F-1AD2-40DF-946A-3D0D880976F3}" presName="linear" presStyleCnt="0">
        <dgm:presLayoutVars>
          <dgm:animLvl val="lvl"/>
          <dgm:resizeHandles val="exact"/>
        </dgm:presLayoutVars>
      </dgm:prSet>
      <dgm:spPr/>
    </dgm:pt>
    <dgm:pt modelId="{57035BAB-478D-46B1-8F51-4FDFF511305A}" type="pres">
      <dgm:prSet presAssocID="{283BED46-B683-4CCB-98FC-698114D9FFF7}" presName="parentText" presStyleLbl="node1" presStyleIdx="0" presStyleCnt="1" custFlipHor="1" custScaleX="51825" custScaleY="72268" custLinFactNeighborX="-24217" custLinFactNeighborY="-30753">
        <dgm:presLayoutVars>
          <dgm:chMax val="0"/>
          <dgm:bulletEnabled val="1"/>
        </dgm:presLayoutVars>
      </dgm:prSet>
      <dgm:spPr/>
    </dgm:pt>
  </dgm:ptLst>
  <dgm:cxnLst>
    <dgm:cxn modelId="{0CB32131-DBA8-49D4-A431-E8EE648A0018}" type="presOf" srcId="{901A398F-1AD2-40DF-946A-3D0D880976F3}" destId="{CCBC0F0C-DC9E-4FAE-9835-D8268C32F811}" srcOrd="0" destOrd="0" presId="urn:microsoft.com/office/officeart/2005/8/layout/vList2"/>
    <dgm:cxn modelId="{1F9A00E6-B116-4C59-9370-732AC0711AD3}" type="presOf" srcId="{283BED46-B683-4CCB-98FC-698114D9FFF7}" destId="{57035BAB-478D-46B1-8F51-4FDFF511305A}" srcOrd="0" destOrd="0" presId="urn:microsoft.com/office/officeart/2005/8/layout/vList2"/>
    <dgm:cxn modelId="{855D1EF1-56C5-4DB0-8BB9-17C35C252DB6}" srcId="{901A398F-1AD2-40DF-946A-3D0D880976F3}" destId="{283BED46-B683-4CCB-98FC-698114D9FFF7}" srcOrd="0" destOrd="0" parTransId="{99181823-E727-4E2A-874A-8DDDAAD0179B}" sibTransId="{A7F395C7-67D7-49E4-ADEA-9BDF277CA6F0}"/>
    <dgm:cxn modelId="{2F155A03-A3B3-49B2-BFC1-71C5A98CE925}" type="presParOf" srcId="{CCBC0F0C-DC9E-4FAE-9835-D8268C32F811}" destId="{57035BAB-478D-46B1-8F51-4FDFF511305A}" srcOrd="0" destOrd="0" presId="urn:microsoft.com/office/officeart/2005/8/layout/vList2"/>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84451-1A58-4529-8F83-1C675C08D7E8}">
      <dsp:nvSpPr>
        <dsp:cNvPr id="0" name=""/>
        <dsp:cNvSpPr/>
      </dsp:nvSpPr>
      <dsp:spPr>
        <a:xfrm>
          <a:off x="0" y="151359"/>
          <a:ext cx="11694272" cy="83947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altLang="zh-CN" sz="2800" kern="1200" dirty="0"/>
            <a:t>     Introduction</a:t>
          </a:r>
          <a:endParaRPr lang="zh-CN" altLang="en-US" sz="2800" kern="1200" dirty="0"/>
        </a:p>
      </dsp:txBody>
      <dsp:txXfrm>
        <a:off x="40980" y="192339"/>
        <a:ext cx="11612312" cy="757514"/>
      </dsp:txXfrm>
    </dsp:sp>
    <dsp:sp modelId="{CECCE303-664A-4E02-803A-C2482B407E60}">
      <dsp:nvSpPr>
        <dsp:cNvPr id="0" name=""/>
        <dsp:cNvSpPr/>
      </dsp:nvSpPr>
      <dsp:spPr>
        <a:xfrm>
          <a:off x="0" y="990834"/>
          <a:ext cx="11694272" cy="165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1293"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altLang="zh-CN" sz="2200" kern="1200" dirty="0">
              <a:latin typeface="Times New Roman" panose="02020603050405020304" pitchFamily="18" charset="0"/>
              <a:ea typeface="宋体" panose="02010600030101010101" pitchFamily="2" charset="-122"/>
            </a:rPr>
            <a:t>Ultra-short pulse, owning with many superiorities of abundant spectrum, accurate handling and high resolution, has extensive applications such as ultra-wideband radar, biomedicine and time-domain reflectometry technique (TDR).</a:t>
          </a:r>
          <a:endParaRPr lang="zh-CN" altLang="en-US" sz="2200" kern="1200" dirty="0"/>
        </a:p>
        <a:p>
          <a:pPr marL="228600" lvl="1" indent="-228600" algn="l" defTabSz="977900">
            <a:lnSpc>
              <a:spcPct val="90000"/>
            </a:lnSpc>
            <a:spcBef>
              <a:spcPct val="0"/>
            </a:spcBef>
            <a:spcAft>
              <a:spcPct val="20000"/>
            </a:spcAft>
            <a:buChar char="•"/>
          </a:pPr>
          <a:r>
            <a:rPr lang="en-US" altLang="zh-CN" sz="2200" kern="1200" dirty="0">
              <a:latin typeface="Times New Roman" panose="02020603050405020304" pitchFamily="18" charset="0"/>
              <a:ea typeface="宋体" panose="02010600030101010101" pitchFamily="2" charset="-122"/>
            </a:rPr>
            <a:t>A lot of technological means have been adopted to obtain narrow pulse, such as all-solid-state Marx circuit, step recovery diode and integrated CMOS pulse generator.</a:t>
          </a:r>
          <a:endParaRPr lang="zh-CN" altLang="en-US" sz="2200" kern="1200" dirty="0"/>
        </a:p>
      </dsp:txBody>
      <dsp:txXfrm>
        <a:off x="0" y="990834"/>
        <a:ext cx="11694272" cy="1650953"/>
      </dsp:txXfrm>
    </dsp:sp>
    <dsp:sp modelId="{77F1696A-673B-4D63-ACF0-D5B2C7390C8D}">
      <dsp:nvSpPr>
        <dsp:cNvPr id="0" name=""/>
        <dsp:cNvSpPr/>
      </dsp:nvSpPr>
      <dsp:spPr>
        <a:xfrm>
          <a:off x="0" y="2641787"/>
          <a:ext cx="11694272" cy="83947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altLang="zh-CN" sz="2800" kern="1200" dirty="0"/>
            <a:t>     Analysis of principle</a:t>
          </a:r>
          <a:endParaRPr lang="zh-CN" altLang="en-US" sz="2800" kern="1200" dirty="0"/>
        </a:p>
      </dsp:txBody>
      <dsp:txXfrm>
        <a:off x="40980" y="2682767"/>
        <a:ext cx="11612312" cy="757514"/>
      </dsp:txXfrm>
    </dsp:sp>
    <dsp:sp modelId="{3E7A28FB-C9E0-4F86-B20A-3662E03777F3}">
      <dsp:nvSpPr>
        <dsp:cNvPr id="0" name=""/>
        <dsp:cNvSpPr/>
      </dsp:nvSpPr>
      <dsp:spPr>
        <a:xfrm>
          <a:off x="0" y="3481262"/>
          <a:ext cx="11694272" cy="2970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1293"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zh-CN" altLang="en-US" sz="2000" kern="1200" dirty="0"/>
        </a:p>
        <a:p>
          <a:pPr marL="171450" lvl="1" indent="-171450" algn="l" defTabSz="755650">
            <a:lnSpc>
              <a:spcPct val="90000"/>
            </a:lnSpc>
            <a:spcBef>
              <a:spcPct val="0"/>
            </a:spcBef>
            <a:spcAft>
              <a:spcPct val="20000"/>
            </a:spcAft>
            <a:buChar char="•"/>
          </a:pPr>
          <a:endParaRPr lang="zh-CN" altLang="en-US" sz="1700" kern="1200" dirty="0"/>
        </a:p>
        <a:p>
          <a:pPr marL="171450" lvl="1" indent="-171450" algn="l" defTabSz="755650">
            <a:lnSpc>
              <a:spcPct val="90000"/>
            </a:lnSpc>
            <a:spcBef>
              <a:spcPct val="0"/>
            </a:spcBef>
            <a:spcAft>
              <a:spcPct val="20000"/>
            </a:spcAft>
            <a:buChar char="•"/>
          </a:pPr>
          <a:endParaRPr lang="zh-CN" altLang="en-US" sz="1700" kern="1200" dirty="0"/>
        </a:p>
        <a:p>
          <a:pPr marL="171450" lvl="1" indent="-171450" algn="l" defTabSz="755650">
            <a:lnSpc>
              <a:spcPct val="90000"/>
            </a:lnSpc>
            <a:spcBef>
              <a:spcPct val="0"/>
            </a:spcBef>
            <a:spcAft>
              <a:spcPct val="20000"/>
            </a:spcAft>
            <a:buChar char="•"/>
          </a:pPr>
          <a:endParaRPr lang="zh-CN" altLang="en-US" sz="1700" kern="1200" dirty="0"/>
        </a:p>
        <a:p>
          <a:pPr marL="171450" lvl="1" indent="-171450" algn="l" defTabSz="755650">
            <a:lnSpc>
              <a:spcPct val="90000"/>
            </a:lnSpc>
            <a:spcBef>
              <a:spcPct val="0"/>
            </a:spcBef>
            <a:spcAft>
              <a:spcPct val="20000"/>
            </a:spcAft>
            <a:buChar char="•"/>
          </a:pPr>
          <a:endParaRPr lang="zh-CN" altLang="en-US" sz="1700" kern="1200" dirty="0"/>
        </a:p>
        <a:p>
          <a:pPr marL="171450" lvl="1" indent="-171450" algn="l" defTabSz="755650">
            <a:lnSpc>
              <a:spcPct val="90000"/>
            </a:lnSpc>
            <a:spcBef>
              <a:spcPct val="0"/>
            </a:spcBef>
            <a:spcAft>
              <a:spcPct val="20000"/>
            </a:spcAft>
            <a:buChar char="•"/>
          </a:pPr>
          <a:endParaRPr lang="zh-CN" altLang="en-US" sz="1700" kern="1200" dirty="0"/>
        </a:p>
        <a:p>
          <a:pPr marL="171450" lvl="1" indent="-171450" algn="l" defTabSz="755650">
            <a:lnSpc>
              <a:spcPct val="90000"/>
            </a:lnSpc>
            <a:spcBef>
              <a:spcPct val="0"/>
            </a:spcBef>
            <a:spcAft>
              <a:spcPct val="20000"/>
            </a:spcAft>
            <a:buChar char="•"/>
          </a:pPr>
          <a:endParaRPr lang="zh-CN" altLang="en-US" sz="1700" kern="1200" dirty="0"/>
        </a:p>
        <a:p>
          <a:pPr marL="171450" lvl="1" indent="-171450" algn="l" defTabSz="755650">
            <a:lnSpc>
              <a:spcPct val="90000"/>
            </a:lnSpc>
            <a:spcBef>
              <a:spcPct val="0"/>
            </a:spcBef>
            <a:spcAft>
              <a:spcPct val="20000"/>
            </a:spcAft>
            <a:buChar char="•"/>
          </a:pPr>
          <a:endParaRPr lang="zh-CN" altLang="en-US" sz="1700" kern="1200" dirty="0"/>
        </a:p>
        <a:p>
          <a:pPr marL="171450" lvl="1" indent="-171450" algn="l" defTabSz="755650">
            <a:lnSpc>
              <a:spcPct val="90000"/>
            </a:lnSpc>
            <a:spcBef>
              <a:spcPct val="0"/>
            </a:spcBef>
            <a:spcAft>
              <a:spcPct val="20000"/>
            </a:spcAft>
            <a:buChar char="•"/>
          </a:pPr>
          <a:endParaRPr lang="zh-CN" altLang="en-US" sz="1700" kern="1200" dirty="0"/>
        </a:p>
        <a:p>
          <a:pPr marL="171450" lvl="1" indent="-171450" algn="l" defTabSz="755650">
            <a:lnSpc>
              <a:spcPct val="90000"/>
            </a:lnSpc>
            <a:spcBef>
              <a:spcPct val="0"/>
            </a:spcBef>
            <a:spcAft>
              <a:spcPct val="20000"/>
            </a:spcAft>
            <a:buChar char="•"/>
          </a:pPr>
          <a:endParaRPr lang="zh-CN" altLang="en-US" sz="1700" kern="1200" dirty="0"/>
        </a:p>
      </dsp:txBody>
      <dsp:txXfrm>
        <a:off x="0" y="3481262"/>
        <a:ext cx="11694272" cy="2970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35BAB-478D-46B1-8F51-4FDFF511305A}">
      <dsp:nvSpPr>
        <dsp:cNvPr id="0" name=""/>
        <dsp:cNvSpPr/>
      </dsp:nvSpPr>
      <dsp:spPr>
        <a:xfrm flipH="1">
          <a:off x="89611" y="87617"/>
          <a:ext cx="5823326" cy="87935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altLang="zh-CN" sz="2400" kern="1200" dirty="0"/>
            <a:t>Experimental demonstration</a:t>
          </a:r>
          <a:endParaRPr lang="zh-CN" altLang="en-US" sz="2400" kern="1200" dirty="0"/>
        </a:p>
      </dsp:txBody>
      <dsp:txXfrm>
        <a:off x="132538" y="130544"/>
        <a:ext cx="5737472" cy="7935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35BAB-478D-46B1-8F51-4FDFF511305A}">
      <dsp:nvSpPr>
        <dsp:cNvPr id="0" name=""/>
        <dsp:cNvSpPr/>
      </dsp:nvSpPr>
      <dsp:spPr>
        <a:xfrm flipH="1">
          <a:off x="0" y="2502"/>
          <a:ext cx="5823326" cy="87935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altLang="zh-CN" sz="2400" kern="1200" dirty="0"/>
            <a:t>Conclusion</a:t>
          </a:r>
          <a:endParaRPr lang="zh-CN" altLang="en-US" sz="2400" kern="1200" dirty="0"/>
        </a:p>
      </dsp:txBody>
      <dsp:txXfrm>
        <a:off x="42927" y="45429"/>
        <a:ext cx="5737472" cy="7935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547136"/>
            <a:ext cx="10363200" cy="7545811"/>
          </a:xfrm>
        </p:spPr>
        <p:txBody>
          <a:bodyPr anchor="b"/>
          <a:lstStyle>
            <a:lvl1pPr algn="ctr">
              <a:defRPr sz="8001"/>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11383941"/>
            <a:ext cx="9144000" cy="5232898"/>
          </a:xfrm>
        </p:spPr>
        <p:txBody>
          <a:bodyPr/>
          <a:lstStyle>
            <a:lvl1pPr marL="0" indent="0" algn="ctr">
              <a:buNone/>
              <a:defRPr sz="3200"/>
            </a:lvl1pPr>
            <a:lvl2pPr marL="609627" indent="0" algn="ctr">
              <a:buNone/>
              <a:defRPr sz="2667"/>
            </a:lvl2pPr>
            <a:lvl3pPr marL="1219253" indent="0" algn="ctr">
              <a:buNone/>
              <a:defRPr sz="2400"/>
            </a:lvl3pPr>
            <a:lvl4pPr marL="1828879" indent="0" algn="ctr">
              <a:buNone/>
              <a:defRPr sz="2133"/>
            </a:lvl4pPr>
            <a:lvl5pPr marL="2438505" indent="0" algn="ctr">
              <a:buNone/>
              <a:defRPr sz="2133"/>
            </a:lvl5pPr>
            <a:lvl6pPr marL="3048132" indent="0" algn="ctr">
              <a:buNone/>
              <a:defRPr sz="2133"/>
            </a:lvl6pPr>
            <a:lvl7pPr marL="3657758" indent="0" algn="ctr">
              <a:buNone/>
              <a:defRPr sz="2133"/>
            </a:lvl7pPr>
            <a:lvl8pPr marL="4267384" indent="0" algn="ctr">
              <a:buNone/>
              <a:defRPr sz="2133"/>
            </a:lvl8pPr>
            <a:lvl9pPr marL="4877011" indent="0" algn="ctr">
              <a:buNone/>
              <a:defRPr sz="2133"/>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3149198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236938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1153947"/>
            <a:ext cx="2628900" cy="1836783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1153947"/>
            <a:ext cx="7734300" cy="1836783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209969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322651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1" y="5403489"/>
            <a:ext cx="10515600" cy="9015838"/>
          </a:xfrm>
        </p:spPr>
        <p:txBody>
          <a:bodyPr anchor="b"/>
          <a:lstStyle>
            <a:lvl1pPr>
              <a:defRPr sz="8001"/>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1" y="14504620"/>
            <a:ext cx="10515600" cy="4741216"/>
          </a:xfrm>
        </p:spPr>
        <p:txBody>
          <a:bodyPr/>
          <a:lstStyle>
            <a:lvl1pPr marL="0" indent="0">
              <a:buNone/>
              <a:defRPr sz="3200">
                <a:solidFill>
                  <a:schemeClr val="tx1"/>
                </a:solidFill>
              </a:defRPr>
            </a:lvl1pPr>
            <a:lvl2pPr marL="609627" indent="0">
              <a:buNone/>
              <a:defRPr sz="2667">
                <a:solidFill>
                  <a:schemeClr val="tx1">
                    <a:tint val="75000"/>
                  </a:schemeClr>
                </a:solidFill>
              </a:defRPr>
            </a:lvl2pPr>
            <a:lvl3pPr marL="1219253" indent="0">
              <a:buNone/>
              <a:defRPr sz="2400">
                <a:solidFill>
                  <a:schemeClr val="tx1">
                    <a:tint val="75000"/>
                  </a:schemeClr>
                </a:solidFill>
              </a:defRPr>
            </a:lvl3pPr>
            <a:lvl4pPr marL="1828879" indent="0">
              <a:buNone/>
              <a:defRPr sz="2133">
                <a:solidFill>
                  <a:schemeClr val="tx1">
                    <a:tint val="75000"/>
                  </a:schemeClr>
                </a:solidFill>
              </a:defRPr>
            </a:lvl4pPr>
            <a:lvl5pPr marL="2438505" indent="0">
              <a:buNone/>
              <a:defRPr sz="2133">
                <a:solidFill>
                  <a:schemeClr val="tx1">
                    <a:tint val="75000"/>
                  </a:schemeClr>
                </a:solidFill>
              </a:defRPr>
            </a:lvl5pPr>
            <a:lvl6pPr marL="3048132" indent="0">
              <a:buNone/>
              <a:defRPr sz="2133">
                <a:solidFill>
                  <a:schemeClr val="tx1">
                    <a:tint val="75000"/>
                  </a:schemeClr>
                </a:solidFill>
              </a:defRPr>
            </a:lvl6pPr>
            <a:lvl7pPr marL="3657758" indent="0">
              <a:buNone/>
              <a:defRPr sz="2133">
                <a:solidFill>
                  <a:schemeClr val="tx1">
                    <a:tint val="75000"/>
                  </a:schemeClr>
                </a:solidFill>
              </a:defRPr>
            </a:lvl7pPr>
            <a:lvl8pPr marL="4267384" indent="0">
              <a:buNone/>
              <a:defRPr sz="2133">
                <a:solidFill>
                  <a:schemeClr val="tx1">
                    <a:tint val="75000"/>
                  </a:schemeClr>
                </a:solidFill>
              </a:defRPr>
            </a:lvl8pPr>
            <a:lvl9pPr marL="4877011" indent="0">
              <a:buNone/>
              <a:defRPr sz="2133">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1115922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5769736"/>
            <a:ext cx="5181600" cy="137520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5769736"/>
            <a:ext cx="5181600" cy="137520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336132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1153952"/>
            <a:ext cx="10515600" cy="418933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90" y="5313177"/>
            <a:ext cx="5157787" cy="2603905"/>
          </a:xfrm>
        </p:spPr>
        <p:txBody>
          <a:bodyPr anchor="b"/>
          <a:lstStyle>
            <a:lvl1pPr marL="0" indent="0">
              <a:buNone/>
              <a:defRPr sz="3200" b="1"/>
            </a:lvl1pPr>
            <a:lvl2pPr marL="609627" indent="0">
              <a:buNone/>
              <a:defRPr sz="2667" b="1"/>
            </a:lvl2pPr>
            <a:lvl3pPr marL="1219253" indent="0">
              <a:buNone/>
              <a:defRPr sz="2400" b="1"/>
            </a:lvl3pPr>
            <a:lvl4pPr marL="1828879" indent="0">
              <a:buNone/>
              <a:defRPr sz="2133" b="1"/>
            </a:lvl4pPr>
            <a:lvl5pPr marL="2438505" indent="0">
              <a:buNone/>
              <a:defRPr sz="2133" b="1"/>
            </a:lvl5pPr>
            <a:lvl6pPr marL="3048132" indent="0">
              <a:buNone/>
              <a:defRPr sz="2133" b="1"/>
            </a:lvl6pPr>
            <a:lvl7pPr marL="3657758" indent="0">
              <a:buNone/>
              <a:defRPr sz="2133" b="1"/>
            </a:lvl7pPr>
            <a:lvl8pPr marL="4267384" indent="0">
              <a:buNone/>
              <a:defRPr sz="2133" b="1"/>
            </a:lvl8pPr>
            <a:lvl9pPr marL="4877011" indent="0">
              <a:buNone/>
              <a:defRPr sz="2133" b="1"/>
            </a:lvl9pPr>
          </a:lstStyle>
          <a:p>
            <a:pPr lvl="0"/>
            <a:r>
              <a:rPr lang="zh-CN" altLang="en-US"/>
              <a:t>编辑母版文本样式</a:t>
            </a:r>
          </a:p>
        </p:txBody>
      </p:sp>
      <p:sp>
        <p:nvSpPr>
          <p:cNvPr id="4" name="Content Placeholder 3"/>
          <p:cNvSpPr>
            <a:spLocks noGrp="1"/>
          </p:cNvSpPr>
          <p:nvPr>
            <p:ph sz="half" idx="2"/>
          </p:nvPr>
        </p:nvSpPr>
        <p:spPr>
          <a:xfrm>
            <a:off x="839790" y="7917081"/>
            <a:ext cx="5157787" cy="1164483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2202" y="5313177"/>
            <a:ext cx="5183188" cy="2603905"/>
          </a:xfrm>
        </p:spPr>
        <p:txBody>
          <a:bodyPr anchor="b"/>
          <a:lstStyle>
            <a:lvl1pPr marL="0" indent="0">
              <a:buNone/>
              <a:defRPr sz="3200" b="1"/>
            </a:lvl1pPr>
            <a:lvl2pPr marL="609627" indent="0">
              <a:buNone/>
              <a:defRPr sz="2667" b="1"/>
            </a:lvl2pPr>
            <a:lvl3pPr marL="1219253" indent="0">
              <a:buNone/>
              <a:defRPr sz="2400" b="1"/>
            </a:lvl3pPr>
            <a:lvl4pPr marL="1828879" indent="0">
              <a:buNone/>
              <a:defRPr sz="2133" b="1"/>
            </a:lvl4pPr>
            <a:lvl5pPr marL="2438505" indent="0">
              <a:buNone/>
              <a:defRPr sz="2133" b="1"/>
            </a:lvl5pPr>
            <a:lvl6pPr marL="3048132" indent="0">
              <a:buNone/>
              <a:defRPr sz="2133" b="1"/>
            </a:lvl6pPr>
            <a:lvl7pPr marL="3657758" indent="0">
              <a:buNone/>
              <a:defRPr sz="2133" b="1"/>
            </a:lvl7pPr>
            <a:lvl8pPr marL="4267384" indent="0">
              <a:buNone/>
              <a:defRPr sz="2133" b="1"/>
            </a:lvl8pPr>
            <a:lvl9pPr marL="4877011" indent="0">
              <a:buNone/>
              <a:defRPr sz="2133" b="1"/>
            </a:lvl9pPr>
          </a:lstStyle>
          <a:p>
            <a:pPr lvl="0"/>
            <a:r>
              <a:rPr lang="zh-CN" altLang="en-US"/>
              <a:t>编辑母版文本样式</a:t>
            </a:r>
          </a:p>
        </p:txBody>
      </p:sp>
      <p:sp>
        <p:nvSpPr>
          <p:cNvPr id="6" name="Content Placeholder 5"/>
          <p:cNvSpPr>
            <a:spLocks noGrp="1"/>
          </p:cNvSpPr>
          <p:nvPr>
            <p:ph sz="quarter" idx="4"/>
          </p:nvPr>
        </p:nvSpPr>
        <p:spPr>
          <a:xfrm>
            <a:off x="6172202" y="7917081"/>
            <a:ext cx="5183188" cy="1164483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52651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413274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2764662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9" y="1444943"/>
            <a:ext cx="3932237" cy="5057299"/>
          </a:xfrm>
        </p:spPr>
        <p:txBody>
          <a:bodyPr anchor="b"/>
          <a:lstStyle>
            <a:lvl1pPr>
              <a:defRPr sz="4267"/>
            </a:lvl1pPr>
          </a:lstStyle>
          <a:p>
            <a:r>
              <a:rPr lang="zh-CN" altLang="en-US"/>
              <a:t>单击此处编辑母版标题样式</a:t>
            </a:r>
            <a:endParaRPr lang="en-US" dirty="0"/>
          </a:p>
        </p:txBody>
      </p:sp>
      <p:sp>
        <p:nvSpPr>
          <p:cNvPr id="3" name="Content Placeholder 2"/>
          <p:cNvSpPr>
            <a:spLocks noGrp="1"/>
          </p:cNvSpPr>
          <p:nvPr>
            <p:ph idx="1"/>
          </p:nvPr>
        </p:nvSpPr>
        <p:spPr>
          <a:xfrm>
            <a:off x="5183188" y="3120679"/>
            <a:ext cx="6172200" cy="1540268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39789" y="6502242"/>
            <a:ext cx="3932237" cy="12046207"/>
          </a:xfrm>
        </p:spPr>
        <p:txBody>
          <a:bodyPr/>
          <a:lstStyle>
            <a:lvl1pPr marL="0" indent="0">
              <a:buNone/>
              <a:defRPr sz="2133"/>
            </a:lvl1pPr>
            <a:lvl2pPr marL="609627" indent="0">
              <a:buNone/>
              <a:defRPr sz="1867"/>
            </a:lvl2pPr>
            <a:lvl3pPr marL="1219253" indent="0">
              <a:buNone/>
              <a:defRPr sz="1600"/>
            </a:lvl3pPr>
            <a:lvl4pPr marL="1828879" indent="0">
              <a:buNone/>
              <a:defRPr sz="1333"/>
            </a:lvl4pPr>
            <a:lvl5pPr marL="2438505" indent="0">
              <a:buNone/>
              <a:defRPr sz="1333"/>
            </a:lvl5pPr>
            <a:lvl6pPr marL="3048132" indent="0">
              <a:buNone/>
              <a:defRPr sz="1333"/>
            </a:lvl6pPr>
            <a:lvl7pPr marL="3657758" indent="0">
              <a:buNone/>
              <a:defRPr sz="1333"/>
            </a:lvl7pPr>
            <a:lvl8pPr marL="4267384" indent="0">
              <a:buNone/>
              <a:defRPr sz="1333"/>
            </a:lvl8pPr>
            <a:lvl9pPr marL="4877011" indent="0">
              <a:buNone/>
              <a:defRPr sz="1333"/>
            </a:lvl9pPr>
          </a:lstStyle>
          <a:p>
            <a:pPr lvl="0"/>
            <a:r>
              <a:rPr lang="zh-CN" altLang="en-US"/>
              <a:t>编辑母版文本样式</a:t>
            </a:r>
          </a:p>
        </p:txBody>
      </p:sp>
      <p:sp>
        <p:nvSpPr>
          <p:cNvPr id="5" name="Date Placeholder 4"/>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3441071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9" y="1444943"/>
            <a:ext cx="3932237" cy="5057299"/>
          </a:xfrm>
        </p:spPr>
        <p:txBody>
          <a:bodyPr anchor="b"/>
          <a:lstStyle>
            <a:lvl1pPr>
              <a:defRPr sz="4267"/>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3120679"/>
            <a:ext cx="6172200" cy="15402686"/>
          </a:xfrm>
        </p:spPr>
        <p:txBody>
          <a:bodyPr anchor="t"/>
          <a:lstStyle>
            <a:lvl1pPr marL="0" indent="0">
              <a:buNone/>
              <a:defRPr sz="4267"/>
            </a:lvl1pPr>
            <a:lvl2pPr marL="609627" indent="0">
              <a:buNone/>
              <a:defRPr sz="3733"/>
            </a:lvl2pPr>
            <a:lvl3pPr marL="1219253" indent="0">
              <a:buNone/>
              <a:defRPr sz="3200"/>
            </a:lvl3pPr>
            <a:lvl4pPr marL="1828879" indent="0">
              <a:buNone/>
              <a:defRPr sz="2667"/>
            </a:lvl4pPr>
            <a:lvl5pPr marL="2438505" indent="0">
              <a:buNone/>
              <a:defRPr sz="2667"/>
            </a:lvl5pPr>
            <a:lvl6pPr marL="3048132" indent="0">
              <a:buNone/>
              <a:defRPr sz="2667"/>
            </a:lvl6pPr>
            <a:lvl7pPr marL="3657758" indent="0">
              <a:buNone/>
              <a:defRPr sz="2667"/>
            </a:lvl7pPr>
            <a:lvl8pPr marL="4267384" indent="0">
              <a:buNone/>
              <a:defRPr sz="2667"/>
            </a:lvl8pPr>
            <a:lvl9pPr marL="4877011" indent="0">
              <a:buNone/>
              <a:defRPr sz="2667"/>
            </a:lvl9pPr>
          </a:lstStyle>
          <a:p>
            <a:r>
              <a:rPr lang="zh-CN" altLang="en-US"/>
              <a:t>单击图标添加图片</a:t>
            </a:r>
            <a:endParaRPr lang="en-US" dirty="0"/>
          </a:p>
        </p:txBody>
      </p:sp>
      <p:sp>
        <p:nvSpPr>
          <p:cNvPr id="4" name="Text Placeholder 3"/>
          <p:cNvSpPr>
            <a:spLocks noGrp="1"/>
          </p:cNvSpPr>
          <p:nvPr>
            <p:ph type="body" sz="half" idx="2"/>
          </p:nvPr>
        </p:nvSpPr>
        <p:spPr>
          <a:xfrm>
            <a:off x="839789" y="6502242"/>
            <a:ext cx="3932237" cy="12046207"/>
          </a:xfrm>
        </p:spPr>
        <p:txBody>
          <a:bodyPr/>
          <a:lstStyle>
            <a:lvl1pPr marL="0" indent="0">
              <a:buNone/>
              <a:defRPr sz="2133"/>
            </a:lvl1pPr>
            <a:lvl2pPr marL="609627" indent="0">
              <a:buNone/>
              <a:defRPr sz="1867"/>
            </a:lvl2pPr>
            <a:lvl3pPr marL="1219253" indent="0">
              <a:buNone/>
              <a:defRPr sz="1600"/>
            </a:lvl3pPr>
            <a:lvl4pPr marL="1828879" indent="0">
              <a:buNone/>
              <a:defRPr sz="1333"/>
            </a:lvl4pPr>
            <a:lvl5pPr marL="2438505" indent="0">
              <a:buNone/>
              <a:defRPr sz="1333"/>
            </a:lvl5pPr>
            <a:lvl6pPr marL="3048132" indent="0">
              <a:buNone/>
              <a:defRPr sz="1333"/>
            </a:lvl6pPr>
            <a:lvl7pPr marL="3657758" indent="0">
              <a:buNone/>
              <a:defRPr sz="1333"/>
            </a:lvl7pPr>
            <a:lvl8pPr marL="4267384" indent="0">
              <a:buNone/>
              <a:defRPr sz="1333"/>
            </a:lvl8pPr>
            <a:lvl9pPr marL="4877011" indent="0">
              <a:buNone/>
              <a:defRPr sz="1333"/>
            </a:lvl9pPr>
          </a:lstStyle>
          <a:p>
            <a:pPr lvl="0"/>
            <a:r>
              <a:rPr lang="zh-CN" altLang="en-US"/>
              <a:t>编辑母版文本样式</a:t>
            </a:r>
          </a:p>
        </p:txBody>
      </p:sp>
      <p:sp>
        <p:nvSpPr>
          <p:cNvPr id="5" name="Date Placeholder 4"/>
          <p:cNvSpPr>
            <a:spLocks noGrp="1"/>
          </p:cNvSpPr>
          <p:nvPr>
            <p:ph type="dt" sz="half" idx="10"/>
          </p:nvPr>
        </p:nvSpPr>
        <p:spPr/>
        <p:txBody>
          <a:bodyPr/>
          <a:lstStyle/>
          <a:p>
            <a:fld id="{593009F5-5823-4E96-8A3B-EE09309B4082}" type="datetimeFigureOut">
              <a:rPr lang="zh-CN" altLang="en-US" smtClean="0"/>
              <a:t>2021/8/14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3532209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153952"/>
            <a:ext cx="10515600" cy="418933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5769736"/>
            <a:ext cx="10515600" cy="13752041"/>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20088721"/>
            <a:ext cx="2743200" cy="1153947"/>
          </a:xfrm>
          <a:prstGeom prst="rect">
            <a:avLst/>
          </a:prstGeom>
        </p:spPr>
        <p:txBody>
          <a:bodyPr vert="horz" lIns="91440" tIns="45720" rIns="91440" bIns="45720" rtlCol="0" anchor="ctr"/>
          <a:lstStyle>
            <a:lvl1pPr algn="l">
              <a:defRPr sz="1600">
                <a:solidFill>
                  <a:schemeClr val="tx1">
                    <a:tint val="75000"/>
                  </a:schemeClr>
                </a:solidFill>
              </a:defRPr>
            </a:lvl1pPr>
          </a:lstStyle>
          <a:p>
            <a:fld id="{593009F5-5823-4E96-8A3B-EE09309B4082}" type="datetimeFigureOut">
              <a:rPr lang="zh-CN" altLang="en-US" smtClean="0"/>
              <a:t>2021/8/14</a:t>
            </a:fld>
            <a:endParaRPr lang="zh-CN" altLang="en-US"/>
          </a:p>
        </p:txBody>
      </p:sp>
      <p:sp>
        <p:nvSpPr>
          <p:cNvPr id="5" name="Footer Placeholder 4"/>
          <p:cNvSpPr>
            <a:spLocks noGrp="1"/>
          </p:cNvSpPr>
          <p:nvPr>
            <p:ph type="ftr" sz="quarter" idx="3"/>
          </p:nvPr>
        </p:nvSpPr>
        <p:spPr>
          <a:xfrm>
            <a:off x="4038600" y="20088721"/>
            <a:ext cx="4114800" cy="1153947"/>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1" y="20088721"/>
            <a:ext cx="2743200" cy="1153947"/>
          </a:xfrm>
          <a:prstGeom prst="rect">
            <a:avLst/>
          </a:prstGeom>
        </p:spPr>
        <p:txBody>
          <a:bodyPr vert="horz" lIns="91440" tIns="45720" rIns="91440" bIns="45720" rtlCol="0" anchor="ctr"/>
          <a:lstStyle>
            <a:lvl1pPr algn="r">
              <a:defRPr sz="1600">
                <a:solidFill>
                  <a:schemeClr val="tx1">
                    <a:tint val="75000"/>
                  </a:schemeClr>
                </a:solidFill>
              </a:defRPr>
            </a:lvl1pPr>
          </a:lstStyle>
          <a:p>
            <a:fld id="{B670D94D-9893-4D8C-A1AF-61622017F16A}" type="slidenum">
              <a:rPr lang="zh-CN" altLang="en-US" smtClean="0"/>
              <a:t>‹#›</a:t>
            </a:fld>
            <a:endParaRPr lang="zh-CN" altLang="en-US"/>
          </a:p>
        </p:txBody>
      </p:sp>
    </p:spTree>
    <p:extLst>
      <p:ext uri="{BB962C8B-B14F-4D97-AF65-F5344CB8AC3E}">
        <p14:creationId xmlns:p14="http://schemas.microsoft.com/office/powerpoint/2010/main" val="41234292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253"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813" indent="-304813" algn="l" defTabSz="1219253"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439" indent="-304813" algn="l" defTabSz="1219253"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4066" indent="-304813" algn="l" defTabSz="1219253"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693" indent="-304813" algn="l" defTabSz="1219253"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318" indent="-304813" algn="l" defTabSz="1219253"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945" indent="-304813" algn="l" defTabSz="1219253"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571" indent="-304813" algn="l" defTabSz="1219253"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2198" indent="-304813" algn="l" defTabSz="1219253"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823" indent="-304813" algn="l" defTabSz="1219253"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53" rtl="0" eaLnBrk="1" latinLnBrk="0" hangingPunct="1">
        <a:defRPr sz="2400" kern="1200">
          <a:solidFill>
            <a:schemeClr val="tx1"/>
          </a:solidFill>
          <a:latin typeface="+mn-lt"/>
          <a:ea typeface="+mn-ea"/>
          <a:cs typeface="+mn-cs"/>
        </a:defRPr>
      </a:lvl1pPr>
      <a:lvl2pPr marL="609627" algn="l" defTabSz="1219253" rtl="0" eaLnBrk="1" latinLnBrk="0" hangingPunct="1">
        <a:defRPr sz="2400" kern="1200">
          <a:solidFill>
            <a:schemeClr val="tx1"/>
          </a:solidFill>
          <a:latin typeface="+mn-lt"/>
          <a:ea typeface="+mn-ea"/>
          <a:cs typeface="+mn-cs"/>
        </a:defRPr>
      </a:lvl2pPr>
      <a:lvl3pPr marL="1219253" algn="l" defTabSz="1219253" rtl="0" eaLnBrk="1" latinLnBrk="0" hangingPunct="1">
        <a:defRPr sz="2400" kern="1200">
          <a:solidFill>
            <a:schemeClr val="tx1"/>
          </a:solidFill>
          <a:latin typeface="+mn-lt"/>
          <a:ea typeface="+mn-ea"/>
          <a:cs typeface="+mn-cs"/>
        </a:defRPr>
      </a:lvl3pPr>
      <a:lvl4pPr marL="1828879" algn="l" defTabSz="1219253" rtl="0" eaLnBrk="1" latinLnBrk="0" hangingPunct="1">
        <a:defRPr sz="2400" kern="1200">
          <a:solidFill>
            <a:schemeClr val="tx1"/>
          </a:solidFill>
          <a:latin typeface="+mn-lt"/>
          <a:ea typeface="+mn-ea"/>
          <a:cs typeface="+mn-cs"/>
        </a:defRPr>
      </a:lvl4pPr>
      <a:lvl5pPr marL="2438505" algn="l" defTabSz="1219253" rtl="0" eaLnBrk="1" latinLnBrk="0" hangingPunct="1">
        <a:defRPr sz="2400" kern="1200">
          <a:solidFill>
            <a:schemeClr val="tx1"/>
          </a:solidFill>
          <a:latin typeface="+mn-lt"/>
          <a:ea typeface="+mn-ea"/>
          <a:cs typeface="+mn-cs"/>
        </a:defRPr>
      </a:lvl5pPr>
      <a:lvl6pPr marL="3048132" algn="l" defTabSz="1219253" rtl="0" eaLnBrk="1" latinLnBrk="0" hangingPunct="1">
        <a:defRPr sz="2400" kern="1200">
          <a:solidFill>
            <a:schemeClr val="tx1"/>
          </a:solidFill>
          <a:latin typeface="+mn-lt"/>
          <a:ea typeface="+mn-ea"/>
          <a:cs typeface="+mn-cs"/>
        </a:defRPr>
      </a:lvl6pPr>
      <a:lvl7pPr marL="3657758" algn="l" defTabSz="1219253" rtl="0" eaLnBrk="1" latinLnBrk="0" hangingPunct="1">
        <a:defRPr sz="2400" kern="1200">
          <a:solidFill>
            <a:schemeClr val="tx1"/>
          </a:solidFill>
          <a:latin typeface="+mn-lt"/>
          <a:ea typeface="+mn-ea"/>
          <a:cs typeface="+mn-cs"/>
        </a:defRPr>
      </a:lvl7pPr>
      <a:lvl8pPr marL="4267384" algn="l" defTabSz="1219253" rtl="0" eaLnBrk="1" latinLnBrk="0" hangingPunct="1">
        <a:defRPr sz="2400" kern="1200">
          <a:solidFill>
            <a:schemeClr val="tx1"/>
          </a:solidFill>
          <a:latin typeface="+mn-lt"/>
          <a:ea typeface="+mn-ea"/>
          <a:cs typeface="+mn-cs"/>
        </a:defRPr>
      </a:lvl8pPr>
      <a:lvl9pPr marL="4877011" algn="l" defTabSz="1219253"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diagramColors" Target="../diagrams/colors2.xml"/><Relationship Id="rId3" Type="http://schemas.openxmlformats.org/officeDocument/2006/relationships/diagramLayout" Target="../diagrams/layout1.xml"/><Relationship Id="rId21" Type="http://schemas.openxmlformats.org/officeDocument/2006/relationships/diagramLayout" Target="../diagrams/layout3.xml"/><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diagramQuickStyle" Target="../diagrams/quickStyle2.xml"/><Relationship Id="rId2" Type="http://schemas.openxmlformats.org/officeDocument/2006/relationships/diagramData" Target="../diagrams/data1.xml"/><Relationship Id="rId16" Type="http://schemas.openxmlformats.org/officeDocument/2006/relationships/diagramLayout" Target="../diagrams/layout2.xml"/><Relationship Id="rId20"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image" Target="../media/image5.png"/><Relationship Id="rId24" Type="http://schemas.microsoft.com/office/2007/relationships/diagramDrawing" Target="../diagrams/drawing3.xml"/><Relationship Id="rId5" Type="http://schemas.openxmlformats.org/officeDocument/2006/relationships/diagramColors" Target="../diagrams/colors1.xml"/><Relationship Id="rId15" Type="http://schemas.openxmlformats.org/officeDocument/2006/relationships/diagramData" Target="../diagrams/data2.xml"/><Relationship Id="rId23" Type="http://schemas.openxmlformats.org/officeDocument/2006/relationships/diagramColors" Target="../diagrams/colors3.xml"/><Relationship Id="rId10" Type="http://schemas.openxmlformats.org/officeDocument/2006/relationships/image" Target="../media/image4.png"/><Relationship Id="rId19" Type="http://schemas.microsoft.com/office/2007/relationships/diagramDrawing" Target="../diagrams/drawing2.xml"/><Relationship Id="rId4" Type="http://schemas.openxmlformats.org/officeDocument/2006/relationships/diagramQuickStyle" Target="../diagrams/quickStyle1.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8" name="矩形 1057">
            <a:extLst>
              <a:ext uri="{FF2B5EF4-FFF2-40B4-BE49-F238E27FC236}">
                <a16:creationId xmlns:a16="http://schemas.microsoft.com/office/drawing/2014/main" id="{B770BCAF-7A91-4CC9-BCD8-9ADF1CDB00D9}"/>
              </a:ext>
            </a:extLst>
          </p:cNvPr>
          <p:cNvSpPr/>
          <p:nvPr/>
        </p:nvSpPr>
        <p:spPr>
          <a:xfrm>
            <a:off x="0" y="0"/>
            <a:ext cx="12191998" cy="2167413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9" name="矩形 1058">
            <a:extLst>
              <a:ext uri="{FF2B5EF4-FFF2-40B4-BE49-F238E27FC236}">
                <a16:creationId xmlns:a16="http://schemas.microsoft.com/office/drawing/2014/main" id="{3621095D-980F-46DF-8A83-1B172088660D}"/>
              </a:ext>
            </a:extLst>
          </p:cNvPr>
          <p:cNvSpPr/>
          <p:nvPr/>
        </p:nvSpPr>
        <p:spPr>
          <a:xfrm>
            <a:off x="184716" y="500776"/>
            <a:ext cx="11845284" cy="20672588"/>
          </a:xfrm>
          <a:prstGeom prst="rect">
            <a:avLst/>
          </a:prstGeom>
          <a:solidFill>
            <a:schemeClr val="bg1"/>
          </a:solidFill>
          <a:ln>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7" name="图示 6">
            <a:extLst>
              <a:ext uri="{FF2B5EF4-FFF2-40B4-BE49-F238E27FC236}">
                <a16:creationId xmlns:a16="http://schemas.microsoft.com/office/drawing/2014/main" id="{C994EA9C-63BB-42AE-B085-9016E33E390F}"/>
              </a:ext>
            </a:extLst>
          </p:cNvPr>
          <p:cNvGraphicFramePr/>
          <p:nvPr>
            <p:extLst>
              <p:ext uri="{D42A27DB-BD31-4B8C-83A1-F6EECF244321}">
                <p14:modId xmlns:p14="http://schemas.microsoft.com/office/powerpoint/2010/main" val="3628642816"/>
              </p:ext>
            </p:extLst>
          </p:nvPr>
        </p:nvGraphicFramePr>
        <p:xfrm>
          <a:off x="270499" y="1429710"/>
          <a:ext cx="11694272" cy="6603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7" name="图片 16">
            <a:extLst>
              <a:ext uri="{FF2B5EF4-FFF2-40B4-BE49-F238E27FC236}">
                <a16:creationId xmlns:a16="http://schemas.microsoft.com/office/drawing/2014/main" id="{31F13642-FA3B-476D-A2FB-D7EAF89B72C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1782" y="5314332"/>
            <a:ext cx="3884905" cy="2557739"/>
          </a:xfrm>
          <a:prstGeom prst="rect">
            <a:avLst/>
          </a:prstGeom>
        </p:spPr>
      </p:pic>
      <p:pic>
        <p:nvPicPr>
          <p:cNvPr id="20" name="图片 19">
            <a:extLst>
              <a:ext uri="{FF2B5EF4-FFF2-40B4-BE49-F238E27FC236}">
                <a16:creationId xmlns:a16="http://schemas.microsoft.com/office/drawing/2014/main" id="{940271F5-ED51-4F6C-973E-00C853422A2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00577" y="5428634"/>
            <a:ext cx="3554706" cy="2233650"/>
          </a:xfrm>
          <a:prstGeom prst="rect">
            <a:avLst/>
          </a:prstGeom>
        </p:spPr>
      </p:pic>
      <p:pic>
        <p:nvPicPr>
          <p:cNvPr id="23" name="图片 22">
            <a:extLst>
              <a:ext uri="{FF2B5EF4-FFF2-40B4-BE49-F238E27FC236}">
                <a16:creationId xmlns:a16="http://schemas.microsoft.com/office/drawing/2014/main" id="{4AE163CF-5654-402A-A72B-D4BDFF1A331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309173" y="5524825"/>
            <a:ext cx="3407520" cy="2141164"/>
          </a:xfrm>
          <a:prstGeom prst="rect">
            <a:avLst/>
          </a:prstGeom>
        </p:spPr>
      </p:pic>
      <p:sp>
        <p:nvSpPr>
          <p:cNvPr id="25" name="矩形 24">
            <a:extLst>
              <a:ext uri="{FF2B5EF4-FFF2-40B4-BE49-F238E27FC236}">
                <a16:creationId xmlns:a16="http://schemas.microsoft.com/office/drawing/2014/main" id="{4C943B56-20DC-4C2A-A941-5AD281B6861C}"/>
              </a:ext>
            </a:extLst>
          </p:cNvPr>
          <p:cNvSpPr/>
          <p:nvPr/>
        </p:nvSpPr>
        <p:spPr>
          <a:xfrm>
            <a:off x="1202770" y="8013119"/>
            <a:ext cx="2845266" cy="338554"/>
          </a:xfrm>
          <a:prstGeom prst="rect">
            <a:avLst/>
          </a:prstGeom>
        </p:spPr>
        <p:txBody>
          <a:bodyPr wrap="none">
            <a:spAutoFit/>
          </a:bodyPr>
          <a:lstStyle/>
          <a:p>
            <a:r>
              <a:rPr lang="en-US" altLang="zh-CN" sz="1600" dirty="0">
                <a:solidFill>
                  <a:srgbClr val="000000"/>
                </a:solidFill>
                <a:latin typeface="Times New Roman" panose="02020603050405020304" pitchFamily="18" charset="0"/>
                <a:ea typeface="等线 Light" panose="02010600030101010101" pitchFamily="2" charset="-122"/>
              </a:rPr>
              <a:t>Fig.1.  Topology of Marx circuit</a:t>
            </a:r>
            <a:endParaRPr lang="zh-CN" altLang="en-US" sz="1600" dirty="0"/>
          </a:p>
        </p:txBody>
      </p:sp>
      <p:sp>
        <p:nvSpPr>
          <p:cNvPr id="27" name="矩形 26">
            <a:extLst>
              <a:ext uri="{FF2B5EF4-FFF2-40B4-BE49-F238E27FC236}">
                <a16:creationId xmlns:a16="http://schemas.microsoft.com/office/drawing/2014/main" id="{C549013C-B7CA-4944-BB2A-382AC28E8D81}"/>
              </a:ext>
            </a:extLst>
          </p:cNvPr>
          <p:cNvSpPr/>
          <p:nvPr/>
        </p:nvSpPr>
        <p:spPr>
          <a:xfrm>
            <a:off x="4899440" y="8013119"/>
            <a:ext cx="8986759" cy="338554"/>
          </a:xfrm>
          <a:prstGeom prst="rect">
            <a:avLst/>
          </a:prstGeom>
        </p:spPr>
        <p:txBody>
          <a:bodyPr wrap="square">
            <a:spAutoFit/>
          </a:bodyPr>
          <a:lstStyle/>
          <a:p>
            <a:pPr algn="just"/>
            <a:r>
              <a:rPr lang="en-US" altLang="zh-CN" sz="1600" dirty="0">
                <a:solidFill>
                  <a:srgbClr val="000000"/>
                </a:solidFill>
                <a:latin typeface="Times New Roman" panose="02020603050405020304" pitchFamily="18" charset="0"/>
                <a:ea typeface="等线 Light" panose="02010600030101010101" pitchFamily="2" charset="-122"/>
              </a:rPr>
              <a:t>Fig. 2.  Equivalent circuit: (a) the stage of charging, (b) the stage of discharging.</a:t>
            </a:r>
            <a:endParaRPr lang="zh-CN" altLang="zh-CN" sz="1600" dirty="0">
              <a:latin typeface="Times New Roman" panose="02020603050405020304" pitchFamily="18" charset="0"/>
              <a:ea typeface="宋体" panose="02010600030101010101" pitchFamily="2" charset="-122"/>
            </a:endParaRPr>
          </a:p>
        </p:txBody>
      </p:sp>
      <p:sp>
        <p:nvSpPr>
          <p:cNvPr id="29" name="矩形 28">
            <a:extLst>
              <a:ext uri="{FF2B5EF4-FFF2-40B4-BE49-F238E27FC236}">
                <a16:creationId xmlns:a16="http://schemas.microsoft.com/office/drawing/2014/main" id="{A40DA3AF-CC1E-4B55-9C02-445C1F425169}"/>
              </a:ext>
            </a:extLst>
          </p:cNvPr>
          <p:cNvSpPr/>
          <p:nvPr/>
        </p:nvSpPr>
        <p:spPr>
          <a:xfrm>
            <a:off x="6257999" y="7692935"/>
            <a:ext cx="413896" cy="338554"/>
          </a:xfrm>
          <a:prstGeom prst="rect">
            <a:avLst/>
          </a:prstGeom>
        </p:spPr>
        <p:txBody>
          <a:bodyPr wrap="none">
            <a:spAutoFit/>
          </a:bodyPr>
          <a:lstStyle/>
          <a:p>
            <a:r>
              <a:rPr lang="en-US" altLang="zh-CN" sz="1600" dirty="0">
                <a:solidFill>
                  <a:srgbClr val="000000"/>
                </a:solidFill>
                <a:latin typeface="Times New Roman" panose="02020603050405020304" pitchFamily="18" charset="0"/>
                <a:ea typeface="宋体" panose="02010600030101010101" pitchFamily="2" charset="-122"/>
              </a:rPr>
              <a:t>(a)</a:t>
            </a:r>
            <a:endParaRPr lang="zh-CN" altLang="en-US" sz="1600" dirty="0"/>
          </a:p>
        </p:txBody>
      </p:sp>
      <p:sp>
        <p:nvSpPr>
          <p:cNvPr id="30" name="矩形 29">
            <a:extLst>
              <a:ext uri="{FF2B5EF4-FFF2-40B4-BE49-F238E27FC236}">
                <a16:creationId xmlns:a16="http://schemas.microsoft.com/office/drawing/2014/main" id="{22ADF7E6-225B-4561-8A4C-4AC9B38A5D91}"/>
              </a:ext>
            </a:extLst>
          </p:cNvPr>
          <p:cNvSpPr/>
          <p:nvPr/>
        </p:nvSpPr>
        <p:spPr>
          <a:xfrm>
            <a:off x="10012933" y="7708537"/>
            <a:ext cx="425116" cy="338554"/>
          </a:xfrm>
          <a:prstGeom prst="rect">
            <a:avLst/>
          </a:prstGeom>
        </p:spPr>
        <p:txBody>
          <a:bodyPr wrap="none">
            <a:spAutoFit/>
          </a:bodyPr>
          <a:lstStyle/>
          <a:p>
            <a:r>
              <a:rPr lang="en-US" altLang="zh-CN" sz="1600" dirty="0">
                <a:solidFill>
                  <a:srgbClr val="000000"/>
                </a:solidFill>
                <a:latin typeface="Times New Roman" panose="02020603050405020304" pitchFamily="18" charset="0"/>
                <a:ea typeface="宋体" panose="02010600030101010101" pitchFamily="2" charset="-122"/>
              </a:rPr>
              <a:t>(b)</a:t>
            </a:r>
            <a:endParaRPr lang="zh-CN" altLang="en-US" sz="1600" dirty="0"/>
          </a:p>
        </p:txBody>
      </p:sp>
      <p:pic>
        <p:nvPicPr>
          <p:cNvPr id="1026" name="Picture 2">
            <a:extLst>
              <a:ext uri="{FF2B5EF4-FFF2-40B4-BE49-F238E27FC236}">
                <a16:creationId xmlns:a16="http://schemas.microsoft.com/office/drawing/2014/main" id="{A651930F-15DA-4CB8-BE84-F866FE58B20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17353" y="8771936"/>
            <a:ext cx="2751629" cy="2462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矩形 45">
            <a:extLst>
              <a:ext uri="{FF2B5EF4-FFF2-40B4-BE49-F238E27FC236}">
                <a16:creationId xmlns:a16="http://schemas.microsoft.com/office/drawing/2014/main" id="{7EC5EE61-D746-4E82-9636-94F1372B0D64}"/>
              </a:ext>
            </a:extLst>
          </p:cNvPr>
          <p:cNvSpPr/>
          <p:nvPr/>
        </p:nvSpPr>
        <p:spPr>
          <a:xfrm>
            <a:off x="787732" y="11192937"/>
            <a:ext cx="4740080" cy="355482"/>
          </a:xfrm>
          <a:prstGeom prst="rect">
            <a:avLst/>
          </a:prstGeom>
        </p:spPr>
        <p:txBody>
          <a:bodyPr wrap="none">
            <a:spAutoFit/>
          </a:bodyPr>
          <a:lstStyle/>
          <a:p>
            <a:pPr indent="182880" algn="just">
              <a:lnSpc>
                <a:spcPct val="95000"/>
              </a:lnSpc>
              <a:spcAft>
                <a:spcPts val="600"/>
              </a:spcAft>
              <a:tabLst>
                <a:tab pos="182880" algn="l"/>
              </a:tabLst>
            </a:pPr>
            <a:r>
              <a:rPr lang="en-US" altLang="zh-CN" spc="-5" dirty="0">
                <a:latin typeface="Times New Roman" panose="02020603050405020304" pitchFamily="18" charset="0"/>
                <a:ea typeface="宋体" panose="02010600030101010101" pitchFamily="2" charset="-122"/>
              </a:rPr>
              <a:t>Fig. 3.  The process of reverse recovery in SRD</a:t>
            </a:r>
            <a:endParaRPr lang="zh-CN" altLang="zh-CN" sz="2400" spc="-5" dirty="0">
              <a:effectLst/>
              <a:latin typeface="Times New Roman" panose="02020603050405020304" pitchFamily="18" charset="0"/>
              <a:ea typeface="宋体" panose="02010600030101010101" pitchFamily="2" charset="-122"/>
            </a:endParaRPr>
          </a:p>
        </p:txBody>
      </p:sp>
      <p:grpSp>
        <p:nvGrpSpPr>
          <p:cNvPr id="63" name="组合 62">
            <a:extLst>
              <a:ext uri="{FF2B5EF4-FFF2-40B4-BE49-F238E27FC236}">
                <a16:creationId xmlns:a16="http://schemas.microsoft.com/office/drawing/2014/main" id="{7FBAD080-EA6F-4C64-9F0D-8AF2DE0C541B}"/>
              </a:ext>
            </a:extLst>
          </p:cNvPr>
          <p:cNvGrpSpPr/>
          <p:nvPr/>
        </p:nvGrpSpPr>
        <p:grpSpPr>
          <a:xfrm>
            <a:off x="1684118" y="11986092"/>
            <a:ext cx="9089705" cy="3713879"/>
            <a:chOff x="2085524" y="11395545"/>
            <a:chExt cx="8293496" cy="3405761"/>
          </a:xfrm>
        </p:grpSpPr>
        <p:pic>
          <p:nvPicPr>
            <p:cNvPr id="42" name="图片 41">
              <a:extLst>
                <a:ext uri="{FF2B5EF4-FFF2-40B4-BE49-F238E27FC236}">
                  <a16:creationId xmlns:a16="http://schemas.microsoft.com/office/drawing/2014/main" id="{1186C1C5-5D4B-41C5-B8C2-C78C299D672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085524" y="11638733"/>
              <a:ext cx="8211455" cy="2918491"/>
            </a:xfrm>
            <a:prstGeom prst="rect">
              <a:avLst/>
            </a:prstGeom>
          </p:spPr>
        </p:pic>
        <p:sp>
          <p:nvSpPr>
            <p:cNvPr id="47" name="矩形 46">
              <a:extLst>
                <a:ext uri="{FF2B5EF4-FFF2-40B4-BE49-F238E27FC236}">
                  <a16:creationId xmlns:a16="http://schemas.microsoft.com/office/drawing/2014/main" id="{8FA53854-E07B-42F7-8789-D69D183B31C1}"/>
                </a:ext>
              </a:extLst>
            </p:cNvPr>
            <p:cNvSpPr/>
            <p:nvPr/>
          </p:nvSpPr>
          <p:spPr>
            <a:xfrm>
              <a:off x="2085524" y="11399959"/>
              <a:ext cx="5099047" cy="3401347"/>
            </a:xfrm>
            <a:prstGeom prst="rect">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a:extLst>
                <a:ext uri="{FF2B5EF4-FFF2-40B4-BE49-F238E27FC236}">
                  <a16:creationId xmlns:a16="http://schemas.microsoft.com/office/drawing/2014/main" id="{968BD31C-48D9-4F1A-957B-A359B6DBE3F7}"/>
                </a:ext>
              </a:extLst>
            </p:cNvPr>
            <p:cNvSpPr/>
            <p:nvPr/>
          </p:nvSpPr>
          <p:spPr>
            <a:xfrm>
              <a:off x="7336971" y="11395545"/>
              <a:ext cx="3036207" cy="3401347"/>
            </a:xfrm>
            <a:prstGeom prst="rect">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箭头连接符 49">
              <a:extLst>
                <a:ext uri="{FF2B5EF4-FFF2-40B4-BE49-F238E27FC236}">
                  <a16:creationId xmlns:a16="http://schemas.microsoft.com/office/drawing/2014/main" id="{DC57A15F-78F2-4A2E-ADA3-09055B0ECD42}"/>
                </a:ext>
              </a:extLst>
            </p:cNvPr>
            <p:cNvCxnSpPr/>
            <p:nvPr/>
          </p:nvCxnSpPr>
          <p:spPr>
            <a:xfrm flipH="1">
              <a:off x="8476343" y="12525829"/>
              <a:ext cx="667657"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52" name="直接箭头连接符 51">
              <a:extLst>
                <a:ext uri="{FF2B5EF4-FFF2-40B4-BE49-F238E27FC236}">
                  <a16:creationId xmlns:a16="http://schemas.microsoft.com/office/drawing/2014/main" id="{FFA8D4E7-4C92-4F05-905B-B29FA82421A7}"/>
                </a:ext>
              </a:extLst>
            </p:cNvPr>
            <p:cNvCxnSpPr/>
            <p:nvPr/>
          </p:nvCxnSpPr>
          <p:spPr>
            <a:xfrm flipV="1">
              <a:off x="8137559" y="13208000"/>
              <a:ext cx="0" cy="769257"/>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grpSp>
          <p:nvGrpSpPr>
            <p:cNvPr id="62" name="组合 61">
              <a:extLst>
                <a:ext uri="{FF2B5EF4-FFF2-40B4-BE49-F238E27FC236}">
                  <a16:creationId xmlns:a16="http://schemas.microsoft.com/office/drawing/2014/main" id="{AF98CA42-87A9-4089-99EB-A6A5D0ED02C7}"/>
                </a:ext>
              </a:extLst>
            </p:cNvPr>
            <p:cNvGrpSpPr/>
            <p:nvPr/>
          </p:nvGrpSpPr>
          <p:grpSpPr>
            <a:xfrm>
              <a:off x="9833931" y="13158607"/>
              <a:ext cx="545089" cy="543052"/>
              <a:chOff x="9892960" y="13208000"/>
              <a:chExt cx="545089" cy="543052"/>
            </a:xfrm>
          </p:grpSpPr>
          <p:cxnSp>
            <p:nvCxnSpPr>
              <p:cNvPr id="54" name="直接连接符 53">
                <a:extLst>
                  <a:ext uri="{FF2B5EF4-FFF2-40B4-BE49-F238E27FC236}">
                    <a16:creationId xmlns:a16="http://schemas.microsoft.com/office/drawing/2014/main" id="{F2452943-77B5-4974-8597-E201537A8408}"/>
                  </a:ext>
                </a:extLst>
              </p:cNvPr>
              <p:cNvCxnSpPr/>
              <p:nvPr/>
            </p:nvCxnSpPr>
            <p:spPr>
              <a:xfrm>
                <a:off x="10012933" y="13208000"/>
                <a:ext cx="125013" cy="493486"/>
              </a:xfrm>
              <a:prstGeom prst="line">
                <a:avLst/>
              </a:prstGeom>
            </p:spPr>
            <p:style>
              <a:lnRef idx="1">
                <a:schemeClr val="accent4"/>
              </a:lnRef>
              <a:fillRef idx="0">
                <a:schemeClr val="accent4"/>
              </a:fillRef>
              <a:effectRef idx="0">
                <a:schemeClr val="accent4"/>
              </a:effectRef>
              <a:fontRef idx="minor">
                <a:schemeClr val="tx1"/>
              </a:fontRef>
            </p:style>
          </p:cxnSp>
          <p:cxnSp>
            <p:nvCxnSpPr>
              <p:cNvPr id="56" name="直接连接符 55">
                <a:extLst>
                  <a:ext uri="{FF2B5EF4-FFF2-40B4-BE49-F238E27FC236}">
                    <a16:creationId xmlns:a16="http://schemas.microsoft.com/office/drawing/2014/main" id="{3E1BCD71-DBC5-4CB2-8612-21C94D56354F}"/>
                  </a:ext>
                </a:extLst>
              </p:cNvPr>
              <p:cNvCxnSpPr/>
              <p:nvPr/>
            </p:nvCxnSpPr>
            <p:spPr>
              <a:xfrm flipV="1">
                <a:off x="10137946" y="13208000"/>
                <a:ext cx="87545" cy="543052"/>
              </a:xfrm>
              <a:prstGeom prst="line">
                <a:avLst/>
              </a:prstGeom>
            </p:spPr>
            <p:style>
              <a:lnRef idx="1">
                <a:schemeClr val="accent4"/>
              </a:lnRef>
              <a:fillRef idx="0">
                <a:schemeClr val="accent4"/>
              </a:fillRef>
              <a:effectRef idx="0">
                <a:schemeClr val="accent4"/>
              </a:effectRef>
              <a:fontRef idx="minor">
                <a:schemeClr val="tx1"/>
              </a:fontRef>
            </p:style>
          </p:cxnSp>
          <p:cxnSp>
            <p:nvCxnSpPr>
              <p:cNvPr id="58" name="直接连接符 57">
                <a:extLst>
                  <a:ext uri="{FF2B5EF4-FFF2-40B4-BE49-F238E27FC236}">
                    <a16:creationId xmlns:a16="http://schemas.microsoft.com/office/drawing/2014/main" id="{A644BEF3-A91E-4909-93B9-40AD04EF4CCB}"/>
                  </a:ext>
                </a:extLst>
              </p:cNvPr>
              <p:cNvCxnSpPr/>
              <p:nvPr/>
            </p:nvCxnSpPr>
            <p:spPr>
              <a:xfrm flipH="1">
                <a:off x="9892960" y="13208000"/>
                <a:ext cx="119972"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60" name="直接连接符 59">
                <a:extLst>
                  <a:ext uri="{FF2B5EF4-FFF2-40B4-BE49-F238E27FC236}">
                    <a16:creationId xmlns:a16="http://schemas.microsoft.com/office/drawing/2014/main" id="{F81BFA72-9178-4782-895F-BA71465140E1}"/>
                  </a:ext>
                </a:extLst>
              </p:cNvPr>
              <p:cNvCxnSpPr>
                <a:cxnSpLocks/>
              </p:cNvCxnSpPr>
              <p:nvPr/>
            </p:nvCxnSpPr>
            <p:spPr>
              <a:xfrm>
                <a:off x="10225491" y="13208000"/>
                <a:ext cx="212558" cy="0"/>
              </a:xfrm>
              <a:prstGeom prst="line">
                <a:avLst/>
              </a:prstGeom>
            </p:spPr>
            <p:style>
              <a:lnRef idx="1">
                <a:schemeClr val="accent4"/>
              </a:lnRef>
              <a:fillRef idx="0">
                <a:schemeClr val="accent4"/>
              </a:fillRef>
              <a:effectRef idx="0">
                <a:schemeClr val="accent4"/>
              </a:effectRef>
              <a:fontRef idx="minor">
                <a:schemeClr val="tx1"/>
              </a:fontRef>
            </p:style>
          </p:cxnSp>
        </p:grpSp>
      </p:grpSp>
      <p:pic>
        <p:nvPicPr>
          <p:cNvPr id="1027" name="图片 36">
            <a:extLst>
              <a:ext uri="{FF2B5EF4-FFF2-40B4-BE49-F238E27FC236}">
                <a16:creationId xmlns:a16="http://schemas.microsoft.com/office/drawing/2014/main" id="{6F2B1118-8F15-4932-8165-245BF0E1F71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88103" y="8771936"/>
            <a:ext cx="2783551" cy="2436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矩形 1027">
            <a:extLst>
              <a:ext uri="{FF2B5EF4-FFF2-40B4-BE49-F238E27FC236}">
                <a16:creationId xmlns:a16="http://schemas.microsoft.com/office/drawing/2014/main" id="{A91BC62A-2B0E-448B-A700-4E6B8455045D}"/>
              </a:ext>
            </a:extLst>
          </p:cNvPr>
          <p:cNvSpPr/>
          <p:nvPr/>
        </p:nvSpPr>
        <p:spPr>
          <a:xfrm>
            <a:off x="4154348" y="15778473"/>
            <a:ext cx="4073808" cy="355482"/>
          </a:xfrm>
          <a:prstGeom prst="rect">
            <a:avLst/>
          </a:prstGeom>
        </p:spPr>
        <p:txBody>
          <a:bodyPr wrap="none">
            <a:spAutoFit/>
          </a:bodyPr>
          <a:lstStyle/>
          <a:p>
            <a:pPr indent="182880" algn="just">
              <a:lnSpc>
                <a:spcPct val="95000"/>
              </a:lnSpc>
              <a:spcAft>
                <a:spcPts val="600"/>
              </a:spcAft>
              <a:tabLst>
                <a:tab pos="182880" algn="l"/>
              </a:tabLst>
            </a:pPr>
            <a:r>
              <a:rPr lang="en-US" altLang="zh-CN" spc="-5" dirty="0">
                <a:latin typeface="Times New Roman" panose="02020603050405020304" pitchFamily="18" charset="0"/>
                <a:ea typeface="宋体" panose="02010600030101010101" pitchFamily="2" charset="-122"/>
              </a:rPr>
              <a:t>Fig. 5.  Topology of the proposed circuit</a:t>
            </a:r>
            <a:endParaRPr lang="zh-CN" altLang="zh-CN" sz="2400" spc="-5" dirty="0">
              <a:effectLst/>
              <a:latin typeface="Times New Roman" panose="02020603050405020304" pitchFamily="18" charset="0"/>
              <a:ea typeface="宋体" panose="02010600030101010101" pitchFamily="2" charset="-122"/>
            </a:endParaRPr>
          </a:p>
        </p:txBody>
      </p:sp>
      <p:sp>
        <p:nvSpPr>
          <p:cNvPr id="1030" name="矩形 1029">
            <a:extLst>
              <a:ext uri="{FF2B5EF4-FFF2-40B4-BE49-F238E27FC236}">
                <a16:creationId xmlns:a16="http://schemas.microsoft.com/office/drawing/2014/main" id="{DC7B37BB-1FC3-4837-90D9-A429D122E0A0}"/>
              </a:ext>
            </a:extLst>
          </p:cNvPr>
          <p:cNvSpPr/>
          <p:nvPr/>
        </p:nvSpPr>
        <p:spPr>
          <a:xfrm>
            <a:off x="5728197" y="11192937"/>
            <a:ext cx="6041077" cy="355482"/>
          </a:xfrm>
          <a:prstGeom prst="rect">
            <a:avLst/>
          </a:prstGeom>
        </p:spPr>
        <p:txBody>
          <a:bodyPr wrap="none">
            <a:spAutoFit/>
          </a:bodyPr>
          <a:lstStyle/>
          <a:p>
            <a:pPr indent="182880" algn="just">
              <a:lnSpc>
                <a:spcPct val="95000"/>
              </a:lnSpc>
              <a:spcAft>
                <a:spcPts val="600"/>
              </a:spcAft>
              <a:tabLst>
                <a:tab pos="182880" algn="l"/>
              </a:tabLst>
            </a:pPr>
            <a:r>
              <a:rPr lang="en-US" altLang="zh-CN" spc="-5" dirty="0">
                <a:latin typeface="Times New Roman" panose="02020603050405020304" pitchFamily="18" charset="0"/>
                <a:ea typeface="宋体" panose="02010600030101010101" pitchFamily="2" charset="-122"/>
              </a:rPr>
              <a:t>Fig. 4.  The process of current change in SRD1, SRD2, SRD3</a:t>
            </a:r>
            <a:endParaRPr lang="zh-CN" altLang="zh-CN" sz="2400" spc="-5" dirty="0">
              <a:effectLst/>
              <a:latin typeface="Times New Roman" panose="02020603050405020304" pitchFamily="18" charset="0"/>
              <a:ea typeface="宋体" panose="02010600030101010101" pitchFamily="2" charset="-122"/>
            </a:endParaRPr>
          </a:p>
        </p:txBody>
      </p:sp>
      <p:pic>
        <p:nvPicPr>
          <p:cNvPr id="1033" name="图片 29" descr="C:\Users\ADMINI~1\AppData\Local\Temp\WeChat Files\0cac4afb07eebf651f9e8aec56d929b.jpg">
            <a:extLst>
              <a:ext uri="{FF2B5EF4-FFF2-40B4-BE49-F238E27FC236}">
                <a16:creationId xmlns:a16="http://schemas.microsoft.com/office/drawing/2014/main" id="{1FD27834-F544-4739-B53B-81C73F1C377C}"/>
              </a:ext>
            </a:extLst>
          </p:cNvPr>
          <p:cNvPicPr>
            <a:picLocks noChangeAspect="1" noChangeArrowheads="1"/>
          </p:cNvPicPr>
          <p:nvPr/>
        </p:nvPicPr>
        <p:blipFill rotWithShape="1">
          <a:blip r:embed="rId13">
            <a:extLst>
              <a:ext uri="{28A0092B-C50C-407E-A947-70E740481C1C}">
                <a14:useLocalDpi xmlns:a14="http://schemas.microsoft.com/office/drawing/2010/main" val="0"/>
              </a:ext>
            </a:extLst>
          </a:blip>
          <a:srcRect t="17610"/>
          <a:stretch/>
        </p:blipFill>
        <p:spPr bwMode="auto">
          <a:xfrm>
            <a:off x="94736" y="17167436"/>
            <a:ext cx="3092064" cy="3164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图片 19">
            <a:extLst>
              <a:ext uri="{FF2B5EF4-FFF2-40B4-BE49-F238E27FC236}">
                <a16:creationId xmlns:a16="http://schemas.microsoft.com/office/drawing/2014/main" id="{9FC64DB1-C100-4527-A610-2C802759A8CC}"/>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60456" y="17523431"/>
            <a:ext cx="2744091" cy="245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1" name="矩形: 圆角 1040">
            <a:extLst>
              <a:ext uri="{FF2B5EF4-FFF2-40B4-BE49-F238E27FC236}">
                <a16:creationId xmlns:a16="http://schemas.microsoft.com/office/drawing/2014/main" id="{D8A4487C-88B7-4B2B-888B-744905A7592E}"/>
              </a:ext>
            </a:extLst>
          </p:cNvPr>
          <p:cNvSpPr/>
          <p:nvPr/>
        </p:nvSpPr>
        <p:spPr>
          <a:xfrm>
            <a:off x="518240" y="5050971"/>
            <a:ext cx="11236520" cy="338079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矩形: 圆角 84">
            <a:extLst>
              <a:ext uri="{FF2B5EF4-FFF2-40B4-BE49-F238E27FC236}">
                <a16:creationId xmlns:a16="http://schemas.microsoft.com/office/drawing/2014/main" id="{C4F7CCAE-F0A6-4884-B3E3-2C17BFBEC577}"/>
              </a:ext>
            </a:extLst>
          </p:cNvPr>
          <p:cNvSpPr/>
          <p:nvPr/>
        </p:nvSpPr>
        <p:spPr>
          <a:xfrm>
            <a:off x="518240" y="8510234"/>
            <a:ext cx="11236520" cy="326553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矩形: 圆角 85">
            <a:extLst>
              <a:ext uri="{FF2B5EF4-FFF2-40B4-BE49-F238E27FC236}">
                <a16:creationId xmlns:a16="http://schemas.microsoft.com/office/drawing/2014/main" id="{8E805E2B-4EEF-4D19-AFF3-6926E23E2244}"/>
              </a:ext>
            </a:extLst>
          </p:cNvPr>
          <p:cNvSpPr/>
          <p:nvPr/>
        </p:nvSpPr>
        <p:spPr>
          <a:xfrm>
            <a:off x="551238" y="11854238"/>
            <a:ext cx="11236520" cy="427971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042" name="图示 1041">
            <a:extLst>
              <a:ext uri="{FF2B5EF4-FFF2-40B4-BE49-F238E27FC236}">
                <a16:creationId xmlns:a16="http://schemas.microsoft.com/office/drawing/2014/main" id="{F9DC35C2-132D-4DEC-A568-7FD5B75FBB7D}"/>
              </a:ext>
            </a:extLst>
          </p:cNvPr>
          <p:cNvGraphicFramePr/>
          <p:nvPr>
            <p:extLst>
              <p:ext uri="{D42A27DB-BD31-4B8C-83A1-F6EECF244321}">
                <p14:modId xmlns:p14="http://schemas.microsoft.com/office/powerpoint/2010/main" val="2503468743"/>
              </p:ext>
            </p:extLst>
          </p:nvPr>
        </p:nvGraphicFramePr>
        <p:xfrm>
          <a:off x="138965" y="16231258"/>
          <a:ext cx="11236520" cy="1632767"/>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89" name="图示 88">
            <a:extLst>
              <a:ext uri="{FF2B5EF4-FFF2-40B4-BE49-F238E27FC236}">
                <a16:creationId xmlns:a16="http://schemas.microsoft.com/office/drawing/2014/main" id="{7EF66920-4AFD-4B19-9FA5-8961F2E251EA}"/>
              </a:ext>
            </a:extLst>
          </p:cNvPr>
          <p:cNvGraphicFramePr/>
          <p:nvPr>
            <p:extLst>
              <p:ext uri="{D42A27DB-BD31-4B8C-83A1-F6EECF244321}">
                <p14:modId xmlns:p14="http://schemas.microsoft.com/office/powerpoint/2010/main" val="4216322737"/>
              </p:ext>
            </p:extLst>
          </p:nvPr>
        </p:nvGraphicFramePr>
        <p:xfrm>
          <a:off x="6184011" y="16317822"/>
          <a:ext cx="11236520" cy="1632767"/>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
        <p:nvSpPr>
          <p:cNvPr id="1045" name="矩形 1044">
            <a:extLst>
              <a:ext uri="{FF2B5EF4-FFF2-40B4-BE49-F238E27FC236}">
                <a16:creationId xmlns:a16="http://schemas.microsoft.com/office/drawing/2014/main" id="{AA98A064-A16E-4234-BB83-E743DBFB5E21}"/>
              </a:ext>
            </a:extLst>
          </p:cNvPr>
          <p:cNvSpPr/>
          <p:nvPr/>
        </p:nvSpPr>
        <p:spPr>
          <a:xfrm>
            <a:off x="161999" y="20554732"/>
            <a:ext cx="6096000" cy="618631"/>
          </a:xfrm>
          <a:prstGeom prst="rect">
            <a:avLst/>
          </a:prstGeom>
        </p:spPr>
        <p:txBody>
          <a:bodyPr>
            <a:spAutoFit/>
          </a:bodyPr>
          <a:lstStyle/>
          <a:p>
            <a:pPr indent="182880" algn="just">
              <a:lnSpc>
                <a:spcPct val="95000"/>
              </a:lnSpc>
              <a:spcAft>
                <a:spcPts val="600"/>
              </a:spcAft>
              <a:tabLst>
                <a:tab pos="182880" algn="l"/>
              </a:tabLst>
            </a:pPr>
            <a:r>
              <a:rPr lang="en-US" altLang="zh-CN" spc="-5" dirty="0">
                <a:latin typeface="Times New Roman" panose="02020603050405020304" pitchFamily="18" charset="0"/>
                <a:ea typeface="宋体" panose="02010600030101010101" pitchFamily="2" charset="-122"/>
              </a:rPr>
              <a:t>Fig. 6.  (a) Physical diagram of the proposed circuit, (b) Measured waveform of output</a:t>
            </a:r>
            <a:endParaRPr lang="zh-CN" altLang="zh-CN" sz="2400" spc="-5" dirty="0">
              <a:effectLst/>
              <a:latin typeface="Times New Roman" panose="02020603050405020304" pitchFamily="18" charset="0"/>
              <a:ea typeface="宋体" panose="02010600030101010101" pitchFamily="2" charset="-122"/>
            </a:endParaRPr>
          </a:p>
        </p:txBody>
      </p:sp>
      <p:sp>
        <p:nvSpPr>
          <p:cNvPr id="1047" name="矩形 1046">
            <a:extLst>
              <a:ext uri="{FF2B5EF4-FFF2-40B4-BE49-F238E27FC236}">
                <a16:creationId xmlns:a16="http://schemas.microsoft.com/office/drawing/2014/main" id="{F33F1AF0-3813-4ADB-95B5-D5638D35F33E}"/>
              </a:ext>
            </a:extLst>
          </p:cNvPr>
          <p:cNvSpPr/>
          <p:nvPr/>
        </p:nvSpPr>
        <p:spPr>
          <a:xfrm>
            <a:off x="4583353" y="20111873"/>
            <a:ext cx="453970" cy="369332"/>
          </a:xfrm>
          <a:prstGeom prst="rect">
            <a:avLst/>
          </a:prstGeom>
        </p:spPr>
        <p:txBody>
          <a:bodyPr wrap="none">
            <a:spAutoFit/>
          </a:bodyPr>
          <a:lstStyle/>
          <a:p>
            <a:r>
              <a:rPr lang="en-US" altLang="zh-CN" dirty="0">
                <a:latin typeface="Times New Roman" panose="02020603050405020304" pitchFamily="18" charset="0"/>
                <a:ea typeface="宋体" panose="02010600030101010101" pitchFamily="2" charset="-122"/>
              </a:rPr>
              <a:t>(b)</a:t>
            </a:r>
            <a:endParaRPr lang="zh-CN" altLang="en-US" dirty="0"/>
          </a:p>
        </p:txBody>
      </p:sp>
      <p:sp>
        <p:nvSpPr>
          <p:cNvPr id="1049" name="矩形 1048">
            <a:extLst>
              <a:ext uri="{FF2B5EF4-FFF2-40B4-BE49-F238E27FC236}">
                <a16:creationId xmlns:a16="http://schemas.microsoft.com/office/drawing/2014/main" id="{DAE70684-3B9E-4CC1-A217-B3DFD1C174AF}"/>
              </a:ext>
            </a:extLst>
          </p:cNvPr>
          <p:cNvSpPr/>
          <p:nvPr/>
        </p:nvSpPr>
        <p:spPr>
          <a:xfrm>
            <a:off x="1486161" y="20069588"/>
            <a:ext cx="441146" cy="369332"/>
          </a:xfrm>
          <a:prstGeom prst="rect">
            <a:avLst/>
          </a:prstGeom>
        </p:spPr>
        <p:txBody>
          <a:bodyPr wrap="none">
            <a:spAutoFit/>
          </a:bodyPr>
          <a:lstStyle/>
          <a:p>
            <a:r>
              <a:rPr lang="en-US" altLang="zh-CN" dirty="0">
                <a:latin typeface="Times New Roman" panose="02020603050405020304" pitchFamily="18" charset="0"/>
                <a:ea typeface="宋体" panose="02010600030101010101" pitchFamily="2" charset="-122"/>
              </a:rPr>
              <a:t>(a)</a:t>
            </a:r>
            <a:endParaRPr lang="zh-CN" altLang="en-US" dirty="0"/>
          </a:p>
        </p:txBody>
      </p:sp>
      <p:sp>
        <p:nvSpPr>
          <p:cNvPr id="1051" name="矩形 1050">
            <a:extLst>
              <a:ext uri="{FF2B5EF4-FFF2-40B4-BE49-F238E27FC236}">
                <a16:creationId xmlns:a16="http://schemas.microsoft.com/office/drawing/2014/main" id="{7BFDA64D-94D2-4226-B7D1-ABD6984E05F9}"/>
              </a:ext>
            </a:extLst>
          </p:cNvPr>
          <p:cNvSpPr/>
          <p:nvPr/>
        </p:nvSpPr>
        <p:spPr>
          <a:xfrm>
            <a:off x="6213040" y="17555551"/>
            <a:ext cx="5794244" cy="3250121"/>
          </a:xfrm>
          <a:prstGeom prst="rect">
            <a:avLst/>
          </a:prstGeom>
        </p:spPr>
        <p:txBody>
          <a:bodyPr wrap="square">
            <a:spAutoFit/>
          </a:bodyPr>
          <a:lstStyle/>
          <a:p>
            <a:pPr indent="182880" algn="just">
              <a:lnSpc>
                <a:spcPct val="95000"/>
              </a:lnSpc>
              <a:spcAft>
                <a:spcPts val="600"/>
              </a:spcAft>
              <a:tabLst>
                <a:tab pos="182880" algn="l"/>
              </a:tabLst>
            </a:pPr>
            <a:r>
              <a:rPr lang="en-US" altLang="zh-CN" sz="2400" spc="-5" dirty="0">
                <a:latin typeface="Times New Roman" panose="02020603050405020304" pitchFamily="18" charset="0"/>
                <a:ea typeface="宋体" panose="02010600030101010101" pitchFamily="2" charset="-122"/>
              </a:rPr>
              <a:t>The proposed circuit combines strengths of Marx circuit and SRD, which not only augments the amplitude of output voltage but also ensures ultra-short width. The designed circuit deploys the signal got from Marx circuit as stimulus to input SRD, with the purpose of sharpening edges of pulse. And one SRD in parallel with output load is aimed to diminish reverse voltage of pulse.</a:t>
            </a:r>
            <a:endParaRPr lang="zh-CN" altLang="zh-CN" sz="2400" spc="-5" dirty="0">
              <a:latin typeface="Times New Roman" panose="02020603050405020304" pitchFamily="18" charset="0"/>
              <a:ea typeface="宋体" panose="02010600030101010101" pitchFamily="2" charset="-122"/>
            </a:endParaRPr>
          </a:p>
        </p:txBody>
      </p:sp>
      <p:sp>
        <p:nvSpPr>
          <p:cNvPr id="1053" name="矩形 1052">
            <a:extLst>
              <a:ext uri="{FF2B5EF4-FFF2-40B4-BE49-F238E27FC236}">
                <a16:creationId xmlns:a16="http://schemas.microsoft.com/office/drawing/2014/main" id="{EB34C18B-1095-4A97-A7DD-B1A090C4B5ED}"/>
              </a:ext>
            </a:extLst>
          </p:cNvPr>
          <p:cNvSpPr/>
          <p:nvPr/>
        </p:nvSpPr>
        <p:spPr>
          <a:xfrm>
            <a:off x="816760" y="530576"/>
            <a:ext cx="10270339" cy="523220"/>
          </a:xfrm>
          <a:prstGeom prst="rect">
            <a:avLst/>
          </a:prstGeom>
        </p:spPr>
        <p:txBody>
          <a:bodyPr wrap="square">
            <a:spAutoFit/>
          </a:bodyPr>
          <a:lstStyle/>
          <a:p>
            <a:pPr algn="ctr">
              <a:spcAft>
                <a:spcPts val="600"/>
              </a:spcAft>
            </a:pPr>
            <a:r>
              <a:rPr lang="en-US" altLang="zh-CN" sz="2800" dirty="0">
                <a:latin typeface="Times New Roman" panose="02020603050405020304" pitchFamily="18" charset="0"/>
                <a:ea typeface="MS Mincho" panose="02020609040205080304" pitchFamily="49" charset="-128"/>
              </a:rPr>
              <a:t>A Novel Picosecond-Pulse Circuit Based on  Marx Structure and SRD</a:t>
            </a:r>
            <a:endParaRPr lang="zh-CN" altLang="zh-CN" sz="2800" dirty="0">
              <a:latin typeface="Times New Roman" panose="02020603050405020304" pitchFamily="18" charset="0"/>
              <a:ea typeface="MS Mincho" panose="02020609040205080304" pitchFamily="49" charset="-128"/>
            </a:endParaRPr>
          </a:p>
        </p:txBody>
      </p:sp>
      <p:sp>
        <p:nvSpPr>
          <p:cNvPr id="1055" name="矩形 1054">
            <a:extLst>
              <a:ext uri="{FF2B5EF4-FFF2-40B4-BE49-F238E27FC236}">
                <a16:creationId xmlns:a16="http://schemas.microsoft.com/office/drawing/2014/main" id="{EA972567-1C10-43B7-BEB7-FF0290D38A76}"/>
              </a:ext>
            </a:extLst>
          </p:cNvPr>
          <p:cNvSpPr/>
          <p:nvPr/>
        </p:nvSpPr>
        <p:spPr>
          <a:xfrm>
            <a:off x="3329640" y="1001022"/>
            <a:ext cx="5244577" cy="369332"/>
          </a:xfrm>
          <a:prstGeom prst="rect">
            <a:avLst/>
          </a:prstGeom>
        </p:spPr>
        <p:txBody>
          <a:bodyPr wrap="none">
            <a:spAutoFit/>
          </a:bodyPr>
          <a:lstStyle/>
          <a:p>
            <a:r>
              <a:rPr lang="en-US" altLang="zh-CN" dirty="0">
                <a:latin typeface="Times New Roman" panose="02020603050405020304" pitchFamily="18" charset="0"/>
                <a:ea typeface="宋体" panose="02010600030101010101" pitchFamily="2" charset="-122"/>
              </a:rPr>
              <a:t>Wenjing Xu, Juan Chen, </a:t>
            </a:r>
            <a:r>
              <a:rPr lang="en-US" altLang="zh-CN" dirty="0" err="1">
                <a:latin typeface="Times New Roman" panose="02020603050405020304" pitchFamily="18" charset="0"/>
                <a:ea typeface="宋体" panose="02010600030101010101" pitchFamily="2" charset="-122"/>
              </a:rPr>
              <a:t>Zhensheng</a:t>
            </a:r>
            <a:r>
              <a:rPr lang="en-US" altLang="zh-CN" dirty="0">
                <a:latin typeface="Times New Roman" panose="02020603050405020304" pitchFamily="18" charset="0"/>
                <a:ea typeface="宋体" panose="02010600030101010101" pitchFamily="2" charset="-122"/>
              </a:rPr>
              <a:t> Shi, </a:t>
            </a:r>
            <a:r>
              <a:rPr lang="en-US" altLang="zh-CN" dirty="0" err="1">
                <a:latin typeface="Times New Roman" panose="02020603050405020304" pitchFamily="18" charset="0"/>
                <a:ea typeface="宋体" panose="02010600030101010101" pitchFamily="2" charset="-122"/>
              </a:rPr>
              <a:t>Anxue</a:t>
            </a:r>
            <a:r>
              <a:rPr lang="en-US" altLang="zh-CN" dirty="0">
                <a:latin typeface="Times New Roman" panose="02020603050405020304" pitchFamily="18" charset="0"/>
                <a:ea typeface="宋体" panose="02010600030101010101" pitchFamily="2" charset="-122"/>
              </a:rPr>
              <a:t> Zhang</a:t>
            </a:r>
            <a:endParaRPr lang="zh-CN" altLang="en-US" dirty="0"/>
          </a:p>
        </p:txBody>
      </p:sp>
      <p:sp>
        <p:nvSpPr>
          <p:cNvPr id="1057" name="矩形 1056">
            <a:extLst>
              <a:ext uri="{FF2B5EF4-FFF2-40B4-BE49-F238E27FC236}">
                <a16:creationId xmlns:a16="http://schemas.microsoft.com/office/drawing/2014/main" id="{DF11CD36-6B25-43F0-B834-57E0E5D6D67D}"/>
              </a:ext>
            </a:extLst>
          </p:cNvPr>
          <p:cNvSpPr/>
          <p:nvPr/>
        </p:nvSpPr>
        <p:spPr>
          <a:xfrm>
            <a:off x="594780" y="87717"/>
            <a:ext cx="11121913" cy="369332"/>
          </a:xfrm>
          <a:prstGeom prst="rect">
            <a:avLst/>
          </a:prstGeom>
        </p:spPr>
        <p:txBody>
          <a:bodyPr wrap="square">
            <a:spAutoFit/>
          </a:bodyPr>
          <a:lstStyle/>
          <a:p>
            <a:r>
              <a:rPr lang="en-US" altLang="zh-CN" dirty="0">
                <a:latin typeface="Times New Roman" panose="02020603050405020304" pitchFamily="18" charset="0"/>
                <a:ea typeface="黑体" panose="02010609060101010101" charset="-122"/>
                <a:cs typeface="Times New Roman" panose="02020603050405020304" pitchFamily="18" charset="0"/>
                <a:sym typeface="+mn-ea"/>
              </a:rPr>
              <a:t>2021 IEEE 4th International Conference on Electronic Information and Communication Technology, Aug.18-20, 2021</a:t>
            </a:r>
            <a:endParaRPr lang="zh-CN" altLang="en-US" dirty="0"/>
          </a:p>
        </p:txBody>
      </p:sp>
    </p:spTree>
    <p:extLst>
      <p:ext uri="{BB962C8B-B14F-4D97-AF65-F5344CB8AC3E}">
        <p14:creationId xmlns:p14="http://schemas.microsoft.com/office/powerpoint/2010/main" val="4110762363"/>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388</TotalTime>
  <Words>275</Words>
  <Application>Microsoft Office PowerPoint</Application>
  <PresentationFormat>自定义</PresentationFormat>
  <Paragraphs>20</Paragraphs>
  <Slides>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vt:i4>
      </vt:variant>
    </vt:vector>
  </HeadingPairs>
  <TitlesOfParts>
    <vt:vector size="11" baseType="lpstr">
      <vt:lpstr>MS Mincho</vt:lpstr>
      <vt:lpstr>等线</vt:lpstr>
      <vt:lpstr>等线 Light</vt:lpstr>
      <vt:lpstr>黑体</vt:lpstr>
      <vt:lpstr>宋体</vt:lpstr>
      <vt:lpstr>Arial</vt:lpstr>
      <vt:lpstr>Calibri</vt:lpstr>
      <vt:lpstr>Calibri Light</vt:lpstr>
      <vt:lpstr>Times New Roman</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FQ</dc:creator>
  <cp:lastModifiedBy>FQ</cp:lastModifiedBy>
  <cp:revision>30</cp:revision>
  <dcterms:created xsi:type="dcterms:W3CDTF">2021-08-14T05:02:21Z</dcterms:created>
  <dcterms:modified xsi:type="dcterms:W3CDTF">2021-08-14T11:30:59Z</dcterms:modified>
</cp:coreProperties>
</file>