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6" r:id="rId4"/>
  </p:sldIdLst>
  <p:sldSz cx="32404050" cy="43205400"/>
  <p:notesSz cx="6858000" cy="9144000"/>
  <p:defaultText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54" y="30"/>
      </p:cViewPr>
      <p:guideLst>
        <p:guide orient="horz" pos="13608"/>
        <p:guide pos="1020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0401B4-B95F-46CF-A190-15256FC1645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E44F85-2A50-4EBA-94EE-ED345A42FFE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4320540" rtl="0" eaLnBrk="1" latinLnBrk="0" hangingPunct="1">
      <a:defRPr sz="5700" kern="1200">
        <a:solidFill>
          <a:schemeClr val="tx1"/>
        </a:solidFill>
        <a:latin typeface="+mn-lt"/>
        <a:ea typeface="+mn-ea"/>
        <a:cs typeface="+mn-cs"/>
      </a:defRPr>
    </a:lvl1pPr>
    <a:lvl2pPr marL="2160270" algn="l" defTabSz="4320540" rtl="0" eaLnBrk="1" latinLnBrk="0" hangingPunct="1">
      <a:defRPr sz="5700" kern="1200">
        <a:solidFill>
          <a:schemeClr val="tx1"/>
        </a:solidFill>
        <a:latin typeface="+mn-lt"/>
        <a:ea typeface="+mn-ea"/>
        <a:cs typeface="+mn-cs"/>
      </a:defRPr>
    </a:lvl2pPr>
    <a:lvl3pPr marL="4320540" algn="l" defTabSz="4320540" rtl="0" eaLnBrk="1" latinLnBrk="0" hangingPunct="1">
      <a:defRPr sz="5700" kern="1200">
        <a:solidFill>
          <a:schemeClr val="tx1"/>
        </a:solidFill>
        <a:latin typeface="+mn-lt"/>
        <a:ea typeface="+mn-ea"/>
        <a:cs typeface="+mn-cs"/>
      </a:defRPr>
    </a:lvl3pPr>
    <a:lvl4pPr marL="6480810" algn="l" defTabSz="4320540" rtl="0" eaLnBrk="1" latinLnBrk="0" hangingPunct="1">
      <a:defRPr sz="5700" kern="1200">
        <a:solidFill>
          <a:schemeClr val="tx1"/>
        </a:solidFill>
        <a:latin typeface="+mn-lt"/>
        <a:ea typeface="+mn-ea"/>
        <a:cs typeface="+mn-cs"/>
      </a:defRPr>
    </a:lvl4pPr>
    <a:lvl5pPr marL="8641080" algn="l" defTabSz="4320540" rtl="0" eaLnBrk="1" latinLnBrk="0" hangingPunct="1">
      <a:defRPr sz="5700" kern="1200">
        <a:solidFill>
          <a:schemeClr val="tx1"/>
        </a:solidFill>
        <a:latin typeface="+mn-lt"/>
        <a:ea typeface="+mn-ea"/>
        <a:cs typeface="+mn-cs"/>
      </a:defRPr>
    </a:lvl5pPr>
    <a:lvl6pPr marL="10801350" algn="l" defTabSz="4320540" rtl="0" eaLnBrk="1" latinLnBrk="0" hangingPunct="1">
      <a:defRPr sz="5700" kern="1200">
        <a:solidFill>
          <a:schemeClr val="tx1"/>
        </a:solidFill>
        <a:latin typeface="+mn-lt"/>
        <a:ea typeface="+mn-ea"/>
        <a:cs typeface="+mn-cs"/>
      </a:defRPr>
    </a:lvl6pPr>
    <a:lvl7pPr marL="12961620" algn="l" defTabSz="4320540" rtl="0" eaLnBrk="1" latinLnBrk="0" hangingPunct="1">
      <a:defRPr sz="5700" kern="1200">
        <a:solidFill>
          <a:schemeClr val="tx1"/>
        </a:solidFill>
        <a:latin typeface="+mn-lt"/>
        <a:ea typeface="+mn-ea"/>
        <a:cs typeface="+mn-cs"/>
      </a:defRPr>
    </a:lvl7pPr>
    <a:lvl8pPr marL="15121890" algn="l" defTabSz="4320540" rtl="0" eaLnBrk="1" latinLnBrk="0" hangingPunct="1">
      <a:defRPr sz="5700" kern="1200">
        <a:solidFill>
          <a:schemeClr val="tx1"/>
        </a:solidFill>
        <a:latin typeface="+mn-lt"/>
        <a:ea typeface="+mn-ea"/>
        <a:cs typeface="+mn-cs"/>
      </a:defRPr>
    </a:lvl8pPr>
    <a:lvl9pPr marL="17282160" algn="l" defTabSz="4320540"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143125" y="685800"/>
            <a:ext cx="2571750" cy="3429000"/>
          </a:xfrm>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430304" y="13421680"/>
            <a:ext cx="27543443" cy="9261158"/>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3492936" y="1730222"/>
            <a:ext cx="7290911" cy="3686460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620203" y="1730222"/>
            <a:ext cx="21332666" cy="3686460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430359" y="13421977"/>
            <a:ext cx="27544048" cy="9261359"/>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4860715" y="24483596"/>
            <a:ext cx="22683335" cy="11041619"/>
          </a:xfrm>
        </p:spPr>
        <p:txBody>
          <a:bodyPr/>
          <a:lstStyle>
            <a:lvl1pPr marL="0" indent="0" algn="ctr">
              <a:buNone/>
              <a:defRPr/>
            </a:lvl1pPr>
            <a:lvl2pPr marL="2233930" indent="0" algn="ctr">
              <a:buNone/>
              <a:defRPr/>
            </a:lvl2pPr>
            <a:lvl3pPr marL="4467860" indent="0" algn="ctr">
              <a:buNone/>
              <a:defRPr/>
            </a:lvl3pPr>
            <a:lvl4pPr marL="6702425" indent="0" algn="ctr">
              <a:buNone/>
              <a:defRPr/>
            </a:lvl4pPr>
            <a:lvl5pPr marL="8935720" indent="0" algn="ctr">
              <a:buNone/>
              <a:defRPr/>
            </a:lvl5pPr>
            <a:lvl6pPr marL="11170285" indent="0" algn="ctr">
              <a:buNone/>
              <a:defRPr/>
            </a:lvl6pPr>
            <a:lvl7pPr marL="13403580" indent="0" algn="ctr">
              <a:buNone/>
              <a:defRPr/>
            </a:lvl7pPr>
            <a:lvl8pPr marL="15638145" indent="0" algn="ctr">
              <a:buNone/>
              <a:defRPr/>
            </a:lvl8pPr>
            <a:lvl9pPr marL="17872075"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rtl="0">
              <a:defRPr/>
            </a:pPr>
            <a:endParaRPr lang="zh-CN" altLang="zh-CN" smtClean="0">
              <a:solidFill>
                <a:srgbClr val="000000"/>
              </a:solidFill>
            </a:endParaRPr>
          </a:p>
        </p:txBody>
      </p:sp>
      <p:sp>
        <p:nvSpPr>
          <p:cNvPr id="5" name="页脚占位符 4"/>
          <p:cNvSpPr>
            <a:spLocks noGrp="1"/>
          </p:cNvSpPr>
          <p:nvPr>
            <p:ph type="ftr" sz="quarter" idx="11"/>
          </p:nvPr>
        </p:nvSpPr>
        <p:spPr/>
        <p:txBody>
          <a:bodyPr/>
          <a:lstStyle/>
          <a:p>
            <a:pPr rtl="0">
              <a:defRPr/>
            </a:pPr>
            <a:endParaRPr lang="zh-CN" altLang="zh-CN" smtClean="0">
              <a:solidFill>
                <a:srgbClr val="000000"/>
              </a:solidFill>
            </a:endParaRPr>
          </a:p>
        </p:txBody>
      </p:sp>
      <p:sp>
        <p:nvSpPr>
          <p:cNvPr id="6" name="灯片编号占位符 5"/>
          <p:cNvSpPr>
            <a:spLocks noGrp="1"/>
          </p:cNvSpPr>
          <p:nvPr>
            <p:ph type="sldNum" sz="quarter" idx="12"/>
          </p:nvPr>
        </p:nvSpPr>
        <p:spPr/>
        <p:txBody>
          <a:bodyPr/>
          <a:lstStyle/>
          <a:p>
            <a:pPr algn="r"/>
            <a:fld id="{9A0DB2DC-4C9A-4742-B13C-FB6460FD3503}" type="slidenum">
              <a:rPr lang="zh-CN" altLang="zh-CN" sz="6600" noProof="1" dirty="0">
                <a:solidFill>
                  <a:srgbClr val="000000"/>
                </a:solidFill>
                <a:cs typeface="+mn-ea"/>
              </a:rPr>
            </a:fld>
            <a:endParaRPr lang="zh-CN" altLang="zh-CN" sz="6600" noProof="1">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rtl="0">
              <a:defRPr/>
            </a:pPr>
            <a:endParaRPr lang="zh-CN" altLang="zh-CN" smtClean="0">
              <a:solidFill>
                <a:srgbClr val="000000"/>
              </a:solidFill>
            </a:endParaRPr>
          </a:p>
        </p:txBody>
      </p:sp>
      <p:sp>
        <p:nvSpPr>
          <p:cNvPr id="5" name="页脚占位符 4"/>
          <p:cNvSpPr>
            <a:spLocks noGrp="1"/>
          </p:cNvSpPr>
          <p:nvPr>
            <p:ph type="ftr" sz="quarter" idx="11"/>
          </p:nvPr>
        </p:nvSpPr>
        <p:spPr/>
        <p:txBody>
          <a:bodyPr/>
          <a:lstStyle/>
          <a:p>
            <a:pPr rtl="0">
              <a:defRPr/>
            </a:pPr>
            <a:endParaRPr lang="zh-CN" altLang="zh-CN" smtClean="0">
              <a:solidFill>
                <a:srgbClr val="000000"/>
              </a:solidFill>
            </a:endParaRPr>
          </a:p>
        </p:txBody>
      </p:sp>
      <p:sp>
        <p:nvSpPr>
          <p:cNvPr id="6" name="灯片编号占位符 5"/>
          <p:cNvSpPr>
            <a:spLocks noGrp="1"/>
          </p:cNvSpPr>
          <p:nvPr>
            <p:ph type="sldNum" sz="quarter" idx="12"/>
          </p:nvPr>
        </p:nvSpPr>
        <p:spPr/>
        <p:txBody>
          <a:bodyPr/>
          <a:lstStyle/>
          <a:p>
            <a:pPr algn="r"/>
            <a:fld id="{9A0DB2DC-4C9A-4742-B13C-FB6460FD3503}" type="slidenum">
              <a:rPr lang="zh-CN" altLang="zh-CN" sz="6600" noProof="1" dirty="0">
                <a:solidFill>
                  <a:srgbClr val="000000"/>
                </a:solidFill>
                <a:cs typeface="+mn-ea"/>
              </a:rPr>
            </a:fld>
            <a:endParaRPr lang="zh-CN" altLang="zh-CN" sz="6600" noProof="1">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559755" y="27764084"/>
            <a:ext cx="27544048" cy="8581262"/>
          </a:xfrm>
        </p:spPr>
        <p:txBody>
          <a:bodyPr anchor="t"/>
          <a:lstStyle>
            <a:lvl1pPr algn="l">
              <a:defRPr sz="194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2559755" y="18312695"/>
            <a:ext cx="27544048" cy="9451386"/>
          </a:xfrm>
        </p:spPr>
        <p:txBody>
          <a:bodyPr anchor="b"/>
          <a:lstStyle>
            <a:lvl1pPr marL="0" indent="0">
              <a:buNone/>
              <a:defRPr sz="9900"/>
            </a:lvl1pPr>
            <a:lvl2pPr marL="2233930" indent="0">
              <a:buNone/>
              <a:defRPr sz="9000"/>
            </a:lvl2pPr>
            <a:lvl3pPr marL="4467860" indent="0">
              <a:buNone/>
              <a:defRPr sz="8000"/>
            </a:lvl3pPr>
            <a:lvl4pPr marL="6702425" indent="0">
              <a:buNone/>
              <a:defRPr sz="6600"/>
            </a:lvl4pPr>
            <a:lvl5pPr marL="8935720" indent="0">
              <a:buNone/>
              <a:defRPr sz="6600"/>
            </a:lvl5pPr>
            <a:lvl6pPr marL="11170285" indent="0">
              <a:buNone/>
              <a:defRPr sz="6600"/>
            </a:lvl6pPr>
            <a:lvl7pPr marL="13403580" indent="0">
              <a:buNone/>
              <a:defRPr sz="6600"/>
            </a:lvl7pPr>
            <a:lvl8pPr marL="15638145" indent="0">
              <a:buNone/>
              <a:defRPr sz="6600"/>
            </a:lvl8pPr>
            <a:lvl9pPr marL="17872075" indent="0">
              <a:buNone/>
              <a:defRPr sz="66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rtl="0">
              <a:defRPr/>
            </a:pPr>
            <a:endParaRPr lang="zh-CN" altLang="zh-CN" smtClean="0">
              <a:solidFill>
                <a:srgbClr val="000000"/>
              </a:solidFill>
            </a:endParaRPr>
          </a:p>
        </p:txBody>
      </p:sp>
      <p:sp>
        <p:nvSpPr>
          <p:cNvPr id="5" name="页脚占位符 4"/>
          <p:cNvSpPr>
            <a:spLocks noGrp="1"/>
          </p:cNvSpPr>
          <p:nvPr>
            <p:ph type="ftr" sz="quarter" idx="11"/>
          </p:nvPr>
        </p:nvSpPr>
        <p:spPr/>
        <p:txBody>
          <a:bodyPr/>
          <a:lstStyle/>
          <a:p>
            <a:pPr rtl="0">
              <a:defRPr/>
            </a:pPr>
            <a:endParaRPr lang="zh-CN" altLang="zh-CN" smtClean="0">
              <a:solidFill>
                <a:srgbClr val="000000"/>
              </a:solidFill>
            </a:endParaRPr>
          </a:p>
        </p:txBody>
      </p:sp>
      <p:sp>
        <p:nvSpPr>
          <p:cNvPr id="6" name="灯片编号占位符 5"/>
          <p:cNvSpPr>
            <a:spLocks noGrp="1"/>
          </p:cNvSpPr>
          <p:nvPr>
            <p:ph type="sldNum" sz="quarter" idx="12"/>
          </p:nvPr>
        </p:nvSpPr>
        <p:spPr/>
        <p:txBody>
          <a:bodyPr/>
          <a:lstStyle/>
          <a:p>
            <a:pPr algn="r"/>
            <a:fld id="{9A0DB2DC-4C9A-4742-B13C-FB6460FD3503}" type="slidenum">
              <a:rPr lang="zh-CN" altLang="zh-CN" sz="6600" noProof="1" dirty="0">
                <a:solidFill>
                  <a:srgbClr val="000000"/>
                </a:solidFill>
                <a:cs typeface="+mn-ea"/>
              </a:rPr>
            </a:fld>
            <a:endParaRPr lang="zh-CN" altLang="zh-CN" sz="6600" noProof="1">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1620240" y="10081487"/>
            <a:ext cx="14312104" cy="28514191"/>
          </a:xfrm>
        </p:spPr>
        <p:txBody>
          <a:bodyPr/>
          <a:lstStyle>
            <a:lvl1pPr>
              <a:defRPr sz="13700"/>
            </a:lvl1pPr>
            <a:lvl2pPr>
              <a:defRPr sz="11800"/>
            </a:lvl2pPr>
            <a:lvl3pPr>
              <a:defRPr sz="9900"/>
            </a:lvl3pPr>
            <a:lvl4pPr>
              <a:defRPr sz="9000"/>
            </a:lvl4pPr>
            <a:lvl5pPr>
              <a:defRPr sz="9000"/>
            </a:lvl5pPr>
            <a:lvl6pPr>
              <a:defRPr sz="9000"/>
            </a:lvl6pPr>
            <a:lvl7pPr>
              <a:defRPr sz="9000"/>
            </a:lvl7pPr>
            <a:lvl8pPr>
              <a:defRPr sz="9000"/>
            </a:lvl8pPr>
            <a:lvl9pPr>
              <a:defRPr sz="9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16472422" y="10081487"/>
            <a:ext cx="14312104" cy="28514191"/>
          </a:xfrm>
        </p:spPr>
        <p:txBody>
          <a:bodyPr/>
          <a:lstStyle>
            <a:lvl1pPr>
              <a:defRPr sz="13700"/>
            </a:lvl1pPr>
            <a:lvl2pPr>
              <a:defRPr sz="11800"/>
            </a:lvl2pPr>
            <a:lvl3pPr>
              <a:defRPr sz="9900"/>
            </a:lvl3pPr>
            <a:lvl4pPr>
              <a:defRPr sz="9000"/>
            </a:lvl4pPr>
            <a:lvl5pPr>
              <a:defRPr sz="9000"/>
            </a:lvl5pPr>
            <a:lvl6pPr>
              <a:defRPr sz="9000"/>
            </a:lvl6pPr>
            <a:lvl7pPr>
              <a:defRPr sz="9000"/>
            </a:lvl7pPr>
            <a:lvl8pPr>
              <a:defRPr sz="9000"/>
            </a:lvl8pPr>
            <a:lvl9pPr>
              <a:defRPr sz="9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rtl="0">
              <a:defRPr/>
            </a:pPr>
            <a:endParaRPr lang="zh-CN" altLang="zh-CN" smtClean="0">
              <a:solidFill>
                <a:srgbClr val="000000"/>
              </a:solidFill>
            </a:endParaRPr>
          </a:p>
        </p:txBody>
      </p:sp>
      <p:sp>
        <p:nvSpPr>
          <p:cNvPr id="6" name="页脚占位符 5"/>
          <p:cNvSpPr>
            <a:spLocks noGrp="1"/>
          </p:cNvSpPr>
          <p:nvPr>
            <p:ph type="ftr" sz="quarter" idx="11"/>
          </p:nvPr>
        </p:nvSpPr>
        <p:spPr/>
        <p:txBody>
          <a:bodyPr/>
          <a:lstStyle/>
          <a:p>
            <a:pPr rtl="0">
              <a:defRPr/>
            </a:pPr>
            <a:endParaRPr lang="zh-CN" altLang="zh-CN" smtClean="0">
              <a:solidFill>
                <a:srgbClr val="000000"/>
              </a:solidFill>
            </a:endParaRPr>
          </a:p>
        </p:txBody>
      </p:sp>
      <p:sp>
        <p:nvSpPr>
          <p:cNvPr id="7" name="灯片编号占位符 6"/>
          <p:cNvSpPr>
            <a:spLocks noGrp="1"/>
          </p:cNvSpPr>
          <p:nvPr>
            <p:ph type="sldNum" sz="quarter" idx="12"/>
          </p:nvPr>
        </p:nvSpPr>
        <p:spPr/>
        <p:txBody>
          <a:bodyPr/>
          <a:lstStyle/>
          <a:p>
            <a:pPr algn="r"/>
            <a:fld id="{9A0DB2DC-4C9A-4742-B13C-FB6460FD3503}" type="slidenum">
              <a:rPr lang="zh-CN" altLang="zh-CN" sz="6600" noProof="1" dirty="0">
                <a:solidFill>
                  <a:srgbClr val="000000"/>
                </a:solidFill>
                <a:cs typeface="+mn-ea"/>
              </a:rPr>
            </a:fld>
            <a:endParaRPr lang="zh-CN" altLang="zh-CN" sz="6600" noProof="1">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620240" y="9671426"/>
            <a:ext cx="14317732" cy="4030589"/>
          </a:xfrm>
        </p:spPr>
        <p:txBody>
          <a:bodyPr anchor="b"/>
          <a:lstStyle>
            <a:lvl1pPr marL="0" indent="0">
              <a:buNone/>
              <a:defRPr sz="11800" b="1"/>
            </a:lvl1pPr>
            <a:lvl2pPr marL="2233930" indent="0">
              <a:buNone/>
              <a:defRPr sz="9900" b="1"/>
            </a:lvl2pPr>
            <a:lvl3pPr marL="4467860" indent="0">
              <a:buNone/>
              <a:defRPr sz="9000" b="1"/>
            </a:lvl3pPr>
            <a:lvl4pPr marL="6702425" indent="0">
              <a:buNone/>
              <a:defRPr sz="8000" b="1"/>
            </a:lvl4pPr>
            <a:lvl5pPr marL="8935720" indent="0">
              <a:buNone/>
              <a:defRPr sz="8000" b="1"/>
            </a:lvl5pPr>
            <a:lvl6pPr marL="11170285" indent="0">
              <a:buNone/>
              <a:defRPr sz="8000" b="1"/>
            </a:lvl6pPr>
            <a:lvl7pPr marL="13403580" indent="0">
              <a:buNone/>
              <a:defRPr sz="8000" b="1"/>
            </a:lvl7pPr>
            <a:lvl8pPr marL="15638145" indent="0">
              <a:buNone/>
              <a:defRPr sz="8000" b="1"/>
            </a:lvl8pPr>
            <a:lvl9pPr marL="17872075" indent="0">
              <a:buNone/>
              <a:defRPr sz="80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620240" y="13702018"/>
            <a:ext cx="14317732" cy="24893663"/>
          </a:xfrm>
        </p:spPr>
        <p:txBody>
          <a:bodyPr/>
          <a:lstStyle>
            <a:lvl1pPr>
              <a:defRPr sz="11800"/>
            </a:lvl1pPr>
            <a:lvl2pPr>
              <a:defRPr sz="9900"/>
            </a:lvl2pPr>
            <a:lvl3pPr>
              <a:defRPr sz="9000"/>
            </a:lvl3pPr>
            <a:lvl4pPr>
              <a:defRPr sz="8000"/>
            </a:lvl4pPr>
            <a:lvl5pPr>
              <a:defRPr sz="8000"/>
            </a:lvl5pPr>
            <a:lvl6pPr>
              <a:defRPr sz="8000"/>
            </a:lvl6pPr>
            <a:lvl7pPr>
              <a:defRPr sz="8000"/>
            </a:lvl7pPr>
            <a:lvl8pPr>
              <a:defRPr sz="8000"/>
            </a:lvl8pPr>
            <a:lvl9pPr>
              <a:defRPr sz="8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16461172" y="9671426"/>
            <a:ext cx="14323356" cy="4030589"/>
          </a:xfrm>
        </p:spPr>
        <p:txBody>
          <a:bodyPr anchor="b"/>
          <a:lstStyle>
            <a:lvl1pPr marL="0" indent="0">
              <a:buNone/>
              <a:defRPr sz="11800" b="1"/>
            </a:lvl1pPr>
            <a:lvl2pPr marL="2233930" indent="0">
              <a:buNone/>
              <a:defRPr sz="9900" b="1"/>
            </a:lvl2pPr>
            <a:lvl3pPr marL="4467860" indent="0">
              <a:buNone/>
              <a:defRPr sz="9000" b="1"/>
            </a:lvl3pPr>
            <a:lvl4pPr marL="6702425" indent="0">
              <a:buNone/>
              <a:defRPr sz="8000" b="1"/>
            </a:lvl4pPr>
            <a:lvl5pPr marL="8935720" indent="0">
              <a:buNone/>
              <a:defRPr sz="8000" b="1"/>
            </a:lvl5pPr>
            <a:lvl6pPr marL="11170285" indent="0">
              <a:buNone/>
              <a:defRPr sz="8000" b="1"/>
            </a:lvl6pPr>
            <a:lvl7pPr marL="13403580" indent="0">
              <a:buNone/>
              <a:defRPr sz="8000" b="1"/>
            </a:lvl7pPr>
            <a:lvl8pPr marL="15638145" indent="0">
              <a:buNone/>
              <a:defRPr sz="8000" b="1"/>
            </a:lvl8pPr>
            <a:lvl9pPr marL="17872075" indent="0">
              <a:buNone/>
              <a:defRPr sz="80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16461172" y="13702018"/>
            <a:ext cx="14323356" cy="24893663"/>
          </a:xfrm>
        </p:spPr>
        <p:txBody>
          <a:bodyPr/>
          <a:lstStyle>
            <a:lvl1pPr>
              <a:defRPr sz="11800"/>
            </a:lvl1pPr>
            <a:lvl2pPr>
              <a:defRPr sz="9900"/>
            </a:lvl2pPr>
            <a:lvl3pPr>
              <a:defRPr sz="9000"/>
            </a:lvl3pPr>
            <a:lvl4pPr>
              <a:defRPr sz="8000"/>
            </a:lvl4pPr>
            <a:lvl5pPr>
              <a:defRPr sz="8000"/>
            </a:lvl5pPr>
            <a:lvl6pPr>
              <a:defRPr sz="8000"/>
            </a:lvl6pPr>
            <a:lvl7pPr>
              <a:defRPr sz="8000"/>
            </a:lvl7pPr>
            <a:lvl8pPr>
              <a:defRPr sz="8000"/>
            </a:lvl8pPr>
            <a:lvl9pPr>
              <a:defRPr sz="8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rtl="0">
              <a:defRPr/>
            </a:pPr>
            <a:endParaRPr lang="zh-CN" altLang="zh-CN" smtClean="0">
              <a:solidFill>
                <a:srgbClr val="000000"/>
              </a:solidFill>
            </a:endParaRPr>
          </a:p>
        </p:txBody>
      </p:sp>
      <p:sp>
        <p:nvSpPr>
          <p:cNvPr id="8" name="页脚占位符 7"/>
          <p:cNvSpPr>
            <a:spLocks noGrp="1"/>
          </p:cNvSpPr>
          <p:nvPr>
            <p:ph type="ftr" sz="quarter" idx="11"/>
          </p:nvPr>
        </p:nvSpPr>
        <p:spPr/>
        <p:txBody>
          <a:bodyPr/>
          <a:lstStyle/>
          <a:p>
            <a:pPr rtl="0">
              <a:defRPr/>
            </a:pPr>
            <a:endParaRPr lang="zh-CN" altLang="zh-CN" smtClean="0">
              <a:solidFill>
                <a:srgbClr val="000000"/>
              </a:solidFill>
            </a:endParaRPr>
          </a:p>
        </p:txBody>
      </p:sp>
      <p:sp>
        <p:nvSpPr>
          <p:cNvPr id="9" name="灯片编号占位符 8"/>
          <p:cNvSpPr>
            <a:spLocks noGrp="1"/>
          </p:cNvSpPr>
          <p:nvPr>
            <p:ph type="sldNum" sz="quarter" idx="12"/>
          </p:nvPr>
        </p:nvSpPr>
        <p:spPr/>
        <p:txBody>
          <a:bodyPr/>
          <a:lstStyle/>
          <a:p>
            <a:pPr algn="r"/>
            <a:fld id="{9A0DB2DC-4C9A-4742-B13C-FB6460FD3503}" type="slidenum">
              <a:rPr lang="zh-CN" altLang="zh-CN" sz="6600" noProof="1" dirty="0">
                <a:solidFill>
                  <a:srgbClr val="000000"/>
                </a:solidFill>
                <a:cs typeface="+mn-ea"/>
              </a:rPr>
            </a:fld>
            <a:endParaRPr lang="zh-CN" altLang="zh-CN" sz="6600" noProof="1">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rtl="0">
              <a:defRPr/>
            </a:pPr>
            <a:endParaRPr lang="zh-CN" altLang="zh-CN" smtClean="0">
              <a:solidFill>
                <a:srgbClr val="000000"/>
              </a:solidFill>
            </a:endParaRPr>
          </a:p>
        </p:txBody>
      </p:sp>
      <p:sp>
        <p:nvSpPr>
          <p:cNvPr id="4" name="页脚占位符 3"/>
          <p:cNvSpPr>
            <a:spLocks noGrp="1"/>
          </p:cNvSpPr>
          <p:nvPr>
            <p:ph type="ftr" sz="quarter" idx="11"/>
          </p:nvPr>
        </p:nvSpPr>
        <p:spPr/>
        <p:txBody>
          <a:bodyPr/>
          <a:lstStyle/>
          <a:p>
            <a:pPr rtl="0">
              <a:defRPr/>
            </a:pPr>
            <a:endParaRPr lang="zh-CN" altLang="zh-CN" smtClean="0">
              <a:solidFill>
                <a:srgbClr val="000000"/>
              </a:solidFill>
            </a:endParaRPr>
          </a:p>
        </p:txBody>
      </p:sp>
      <p:sp>
        <p:nvSpPr>
          <p:cNvPr id="5" name="灯片编号占位符 4"/>
          <p:cNvSpPr>
            <a:spLocks noGrp="1"/>
          </p:cNvSpPr>
          <p:nvPr>
            <p:ph type="sldNum" sz="quarter" idx="12"/>
          </p:nvPr>
        </p:nvSpPr>
        <p:spPr/>
        <p:txBody>
          <a:bodyPr/>
          <a:lstStyle/>
          <a:p>
            <a:pPr algn="r"/>
            <a:fld id="{9A0DB2DC-4C9A-4742-B13C-FB6460FD3503}" type="slidenum">
              <a:rPr lang="zh-CN" altLang="zh-CN" sz="6600" noProof="1" dirty="0">
                <a:solidFill>
                  <a:srgbClr val="000000"/>
                </a:solidFill>
                <a:cs typeface="+mn-ea"/>
              </a:rPr>
            </a:fld>
            <a:endParaRPr lang="zh-CN" altLang="zh-CN" sz="6600" noProof="1">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rtl="0">
              <a:defRPr/>
            </a:pPr>
            <a:endParaRPr lang="zh-CN" altLang="zh-CN" smtClean="0">
              <a:solidFill>
                <a:srgbClr val="000000"/>
              </a:solidFill>
            </a:endParaRPr>
          </a:p>
        </p:txBody>
      </p:sp>
      <p:sp>
        <p:nvSpPr>
          <p:cNvPr id="3" name="页脚占位符 2"/>
          <p:cNvSpPr>
            <a:spLocks noGrp="1"/>
          </p:cNvSpPr>
          <p:nvPr>
            <p:ph type="ftr" sz="quarter" idx="11"/>
          </p:nvPr>
        </p:nvSpPr>
        <p:spPr/>
        <p:txBody>
          <a:bodyPr/>
          <a:lstStyle/>
          <a:p>
            <a:pPr rtl="0">
              <a:defRPr/>
            </a:pPr>
            <a:endParaRPr lang="zh-CN" altLang="zh-CN" smtClean="0">
              <a:solidFill>
                <a:srgbClr val="000000"/>
              </a:solidFill>
            </a:endParaRPr>
          </a:p>
        </p:txBody>
      </p:sp>
      <p:sp>
        <p:nvSpPr>
          <p:cNvPr id="4" name="灯片编号占位符 3"/>
          <p:cNvSpPr>
            <a:spLocks noGrp="1"/>
          </p:cNvSpPr>
          <p:nvPr>
            <p:ph type="sldNum" sz="quarter" idx="12"/>
          </p:nvPr>
        </p:nvSpPr>
        <p:spPr/>
        <p:txBody>
          <a:bodyPr/>
          <a:lstStyle/>
          <a:p>
            <a:pPr algn="r"/>
            <a:fld id="{9A0DB2DC-4C9A-4742-B13C-FB6460FD3503}" type="slidenum">
              <a:rPr lang="zh-CN" altLang="zh-CN" sz="6600" noProof="1" dirty="0">
                <a:solidFill>
                  <a:srgbClr val="000000"/>
                </a:solidFill>
                <a:cs typeface="+mn-ea"/>
              </a:rPr>
            </a:fld>
            <a:endParaRPr lang="zh-CN" altLang="zh-CN" sz="6600" noProof="1">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620243" y="1720253"/>
            <a:ext cx="10660943" cy="7321079"/>
          </a:xfrm>
        </p:spPr>
        <p:txBody>
          <a:bodyPr anchor="b"/>
          <a:lstStyle>
            <a:lvl1pPr algn="l">
              <a:defRPr sz="99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12669365" y="1720262"/>
            <a:ext cx="18115165" cy="36875418"/>
          </a:xfrm>
        </p:spPr>
        <p:txBody>
          <a:bodyPr/>
          <a:lstStyle>
            <a:lvl1pPr>
              <a:defRPr sz="15600"/>
            </a:lvl1pPr>
            <a:lvl2pPr>
              <a:defRPr sz="13700"/>
            </a:lvl2pPr>
            <a:lvl3pPr>
              <a:defRPr sz="11800"/>
            </a:lvl3pPr>
            <a:lvl4pPr>
              <a:defRPr sz="9900"/>
            </a:lvl4pPr>
            <a:lvl5pPr>
              <a:defRPr sz="9900"/>
            </a:lvl5pPr>
            <a:lvl6pPr>
              <a:defRPr sz="9900"/>
            </a:lvl6pPr>
            <a:lvl7pPr>
              <a:defRPr sz="9900"/>
            </a:lvl7pPr>
            <a:lvl8pPr>
              <a:defRPr sz="9900"/>
            </a:lvl8pPr>
            <a:lvl9pPr>
              <a:defRPr sz="99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1620243" y="9041331"/>
            <a:ext cx="10660943" cy="29554346"/>
          </a:xfrm>
        </p:spPr>
        <p:txBody>
          <a:bodyPr/>
          <a:lstStyle>
            <a:lvl1pPr marL="0" indent="0">
              <a:buNone/>
              <a:defRPr sz="6600"/>
            </a:lvl1pPr>
            <a:lvl2pPr marL="2233930" indent="0">
              <a:buNone/>
              <a:defRPr sz="5700"/>
            </a:lvl2pPr>
            <a:lvl3pPr marL="4467860" indent="0">
              <a:buNone/>
              <a:defRPr sz="4700"/>
            </a:lvl3pPr>
            <a:lvl4pPr marL="6702425" indent="0">
              <a:buNone/>
              <a:defRPr sz="4300"/>
            </a:lvl4pPr>
            <a:lvl5pPr marL="8935720" indent="0">
              <a:buNone/>
              <a:defRPr sz="4300"/>
            </a:lvl5pPr>
            <a:lvl6pPr marL="11170285" indent="0">
              <a:buNone/>
              <a:defRPr sz="4300"/>
            </a:lvl6pPr>
            <a:lvl7pPr marL="13403580" indent="0">
              <a:buNone/>
              <a:defRPr sz="4300"/>
            </a:lvl7pPr>
            <a:lvl8pPr marL="15638145" indent="0">
              <a:buNone/>
              <a:defRPr sz="4300"/>
            </a:lvl8pPr>
            <a:lvl9pPr marL="17872075" indent="0">
              <a:buNone/>
              <a:defRPr sz="43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rtl="0">
              <a:defRPr/>
            </a:pPr>
            <a:endParaRPr lang="zh-CN" altLang="zh-CN" smtClean="0">
              <a:solidFill>
                <a:srgbClr val="000000"/>
              </a:solidFill>
            </a:endParaRPr>
          </a:p>
        </p:txBody>
      </p:sp>
      <p:sp>
        <p:nvSpPr>
          <p:cNvPr id="6" name="页脚占位符 5"/>
          <p:cNvSpPr>
            <a:spLocks noGrp="1"/>
          </p:cNvSpPr>
          <p:nvPr>
            <p:ph type="ftr" sz="quarter" idx="11"/>
          </p:nvPr>
        </p:nvSpPr>
        <p:spPr/>
        <p:txBody>
          <a:bodyPr/>
          <a:lstStyle/>
          <a:p>
            <a:pPr rtl="0">
              <a:defRPr/>
            </a:pPr>
            <a:endParaRPr lang="zh-CN" altLang="zh-CN" smtClean="0">
              <a:solidFill>
                <a:srgbClr val="000000"/>
              </a:solidFill>
            </a:endParaRPr>
          </a:p>
        </p:txBody>
      </p:sp>
      <p:sp>
        <p:nvSpPr>
          <p:cNvPr id="7" name="灯片编号占位符 6"/>
          <p:cNvSpPr>
            <a:spLocks noGrp="1"/>
          </p:cNvSpPr>
          <p:nvPr>
            <p:ph type="sldNum" sz="quarter" idx="12"/>
          </p:nvPr>
        </p:nvSpPr>
        <p:spPr/>
        <p:txBody>
          <a:bodyPr/>
          <a:lstStyle/>
          <a:p>
            <a:pPr algn="r"/>
            <a:fld id="{9A0DB2DC-4C9A-4742-B13C-FB6460FD3503}" type="slidenum">
              <a:rPr lang="zh-CN" altLang="zh-CN" sz="6600" noProof="1" dirty="0">
                <a:solidFill>
                  <a:srgbClr val="000000"/>
                </a:solidFill>
                <a:cs typeface="+mn-ea"/>
              </a:rPr>
            </a:fld>
            <a:endParaRPr lang="zh-CN" altLang="zh-CN" sz="6600" noProof="1">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51564" y="30244448"/>
            <a:ext cx="19442859" cy="3570525"/>
          </a:xfrm>
        </p:spPr>
        <p:txBody>
          <a:bodyPr anchor="b"/>
          <a:lstStyle>
            <a:lvl1pPr algn="l">
              <a:defRPr sz="99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6351564" y="3860571"/>
            <a:ext cx="19442859" cy="25923807"/>
          </a:xfrm>
        </p:spPr>
        <p:txBody>
          <a:bodyPr vert="horz" wrap="square" lIns="417562" tIns="208784" rIns="417562" bIns="208784" numCol="1" anchor="t" anchorCtr="0" compatLnSpc="1"/>
          <a:lstStyle>
            <a:lvl1pPr marL="0" indent="0">
              <a:buNone/>
              <a:defRPr sz="15600"/>
            </a:lvl1pPr>
            <a:lvl2pPr marL="2233930" indent="0">
              <a:buNone/>
              <a:defRPr sz="13700"/>
            </a:lvl2pPr>
            <a:lvl3pPr marL="4467860" indent="0">
              <a:buNone/>
              <a:defRPr sz="11800"/>
            </a:lvl3pPr>
            <a:lvl4pPr marL="6702425" indent="0">
              <a:buNone/>
              <a:defRPr sz="9900"/>
            </a:lvl4pPr>
            <a:lvl5pPr marL="8935720" indent="0">
              <a:buNone/>
              <a:defRPr sz="9900"/>
            </a:lvl5pPr>
            <a:lvl6pPr marL="11170285" indent="0">
              <a:buNone/>
              <a:defRPr sz="9900"/>
            </a:lvl6pPr>
            <a:lvl7pPr marL="13403580" indent="0">
              <a:buNone/>
              <a:defRPr sz="9900"/>
            </a:lvl7pPr>
            <a:lvl8pPr marL="15638145" indent="0">
              <a:buNone/>
              <a:defRPr sz="9900"/>
            </a:lvl8pPr>
            <a:lvl9pPr marL="17872075" indent="0">
              <a:buNone/>
              <a:defRPr sz="9900"/>
            </a:lvl9pPr>
          </a:lstStyle>
          <a:p>
            <a:pPr marL="0" marR="0" lvl="0" indent="0" algn="l" defTabSz="913765" rtl="0" eaLnBrk="1" fontAlgn="base" latinLnBrk="0" hangingPunct="1">
              <a:lnSpc>
                <a:spcPct val="100000"/>
              </a:lnSpc>
              <a:spcBef>
                <a:spcPct val="20000"/>
              </a:spcBef>
              <a:spcAft>
                <a:spcPct val="0"/>
              </a:spcAft>
              <a:buClrTx/>
              <a:buSzTx/>
              <a:buFontTx/>
              <a:buNone/>
              <a:defRPr/>
            </a:pPr>
            <a:endParaRPr kumimoji="0" lang="zh-CN" altLang="en-US" sz="146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351564" y="33814973"/>
            <a:ext cx="19442859" cy="5070744"/>
          </a:xfrm>
        </p:spPr>
        <p:txBody>
          <a:bodyPr/>
          <a:lstStyle>
            <a:lvl1pPr marL="0" indent="0">
              <a:buNone/>
              <a:defRPr sz="6600"/>
            </a:lvl1pPr>
            <a:lvl2pPr marL="2233930" indent="0">
              <a:buNone/>
              <a:defRPr sz="5700"/>
            </a:lvl2pPr>
            <a:lvl3pPr marL="4467860" indent="0">
              <a:buNone/>
              <a:defRPr sz="4700"/>
            </a:lvl3pPr>
            <a:lvl4pPr marL="6702425" indent="0">
              <a:buNone/>
              <a:defRPr sz="4300"/>
            </a:lvl4pPr>
            <a:lvl5pPr marL="8935720" indent="0">
              <a:buNone/>
              <a:defRPr sz="4300"/>
            </a:lvl5pPr>
            <a:lvl6pPr marL="11170285" indent="0">
              <a:buNone/>
              <a:defRPr sz="4300"/>
            </a:lvl6pPr>
            <a:lvl7pPr marL="13403580" indent="0">
              <a:buNone/>
              <a:defRPr sz="4300"/>
            </a:lvl7pPr>
            <a:lvl8pPr marL="15638145" indent="0">
              <a:buNone/>
              <a:defRPr sz="4300"/>
            </a:lvl8pPr>
            <a:lvl9pPr marL="17872075" indent="0">
              <a:buNone/>
              <a:defRPr sz="43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rtl="0">
              <a:defRPr/>
            </a:pPr>
            <a:endParaRPr lang="zh-CN" altLang="zh-CN" smtClean="0">
              <a:solidFill>
                <a:srgbClr val="000000"/>
              </a:solidFill>
            </a:endParaRPr>
          </a:p>
        </p:txBody>
      </p:sp>
      <p:sp>
        <p:nvSpPr>
          <p:cNvPr id="6" name="页脚占位符 5"/>
          <p:cNvSpPr>
            <a:spLocks noGrp="1"/>
          </p:cNvSpPr>
          <p:nvPr>
            <p:ph type="ftr" sz="quarter" idx="11"/>
          </p:nvPr>
        </p:nvSpPr>
        <p:spPr/>
        <p:txBody>
          <a:bodyPr/>
          <a:lstStyle/>
          <a:p>
            <a:pPr rtl="0">
              <a:defRPr/>
            </a:pPr>
            <a:endParaRPr lang="zh-CN" altLang="zh-CN" smtClean="0">
              <a:solidFill>
                <a:srgbClr val="000000"/>
              </a:solidFill>
            </a:endParaRPr>
          </a:p>
        </p:txBody>
      </p:sp>
      <p:sp>
        <p:nvSpPr>
          <p:cNvPr id="7" name="灯片编号占位符 6"/>
          <p:cNvSpPr>
            <a:spLocks noGrp="1"/>
          </p:cNvSpPr>
          <p:nvPr>
            <p:ph type="sldNum" sz="quarter" idx="12"/>
          </p:nvPr>
        </p:nvSpPr>
        <p:spPr/>
        <p:txBody>
          <a:bodyPr/>
          <a:lstStyle/>
          <a:p>
            <a:pPr algn="r"/>
            <a:fld id="{9A0DB2DC-4C9A-4742-B13C-FB6460FD3503}" type="slidenum">
              <a:rPr lang="zh-CN" altLang="zh-CN" sz="6600" noProof="1" dirty="0">
                <a:solidFill>
                  <a:srgbClr val="000000"/>
                </a:solidFill>
                <a:cs typeface="+mn-ea"/>
              </a:rPr>
            </a:fld>
            <a:endParaRPr lang="zh-CN" altLang="zh-CN" sz="6600" noProof="1">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rtl="0">
              <a:defRPr/>
            </a:pPr>
            <a:endParaRPr lang="zh-CN" altLang="zh-CN" smtClean="0">
              <a:solidFill>
                <a:srgbClr val="000000"/>
              </a:solidFill>
            </a:endParaRPr>
          </a:p>
        </p:txBody>
      </p:sp>
      <p:sp>
        <p:nvSpPr>
          <p:cNvPr id="5" name="页脚占位符 4"/>
          <p:cNvSpPr>
            <a:spLocks noGrp="1"/>
          </p:cNvSpPr>
          <p:nvPr>
            <p:ph type="ftr" sz="quarter" idx="11"/>
          </p:nvPr>
        </p:nvSpPr>
        <p:spPr/>
        <p:txBody>
          <a:bodyPr/>
          <a:lstStyle/>
          <a:p>
            <a:pPr rtl="0">
              <a:defRPr/>
            </a:pPr>
            <a:endParaRPr lang="zh-CN" altLang="zh-CN" smtClean="0">
              <a:solidFill>
                <a:srgbClr val="000000"/>
              </a:solidFill>
            </a:endParaRPr>
          </a:p>
        </p:txBody>
      </p:sp>
      <p:sp>
        <p:nvSpPr>
          <p:cNvPr id="6" name="灯片编号占位符 5"/>
          <p:cNvSpPr>
            <a:spLocks noGrp="1"/>
          </p:cNvSpPr>
          <p:nvPr>
            <p:ph type="sldNum" sz="quarter" idx="12"/>
          </p:nvPr>
        </p:nvSpPr>
        <p:spPr/>
        <p:txBody>
          <a:bodyPr/>
          <a:lstStyle/>
          <a:p>
            <a:pPr algn="r"/>
            <a:fld id="{9A0DB2DC-4C9A-4742-B13C-FB6460FD3503}" type="slidenum">
              <a:rPr lang="zh-CN" altLang="zh-CN" sz="6600" noProof="1" dirty="0">
                <a:solidFill>
                  <a:srgbClr val="000000"/>
                </a:solidFill>
                <a:cs typeface="+mn-ea"/>
              </a:rPr>
            </a:fld>
            <a:endParaRPr lang="zh-CN" altLang="zh-CN" sz="6600" noProof="1">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3493455" y="1730267"/>
            <a:ext cx="7291071" cy="36865414"/>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1620239" y="1730267"/>
            <a:ext cx="21333138" cy="36865414"/>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rtl="0">
              <a:defRPr/>
            </a:pPr>
            <a:endParaRPr lang="zh-CN" altLang="zh-CN" smtClean="0">
              <a:solidFill>
                <a:srgbClr val="000000"/>
              </a:solidFill>
            </a:endParaRPr>
          </a:p>
        </p:txBody>
      </p:sp>
      <p:sp>
        <p:nvSpPr>
          <p:cNvPr id="5" name="页脚占位符 4"/>
          <p:cNvSpPr>
            <a:spLocks noGrp="1"/>
          </p:cNvSpPr>
          <p:nvPr>
            <p:ph type="ftr" sz="quarter" idx="11"/>
          </p:nvPr>
        </p:nvSpPr>
        <p:spPr/>
        <p:txBody>
          <a:bodyPr/>
          <a:lstStyle/>
          <a:p>
            <a:pPr rtl="0">
              <a:defRPr/>
            </a:pPr>
            <a:endParaRPr lang="zh-CN" altLang="zh-CN" smtClean="0">
              <a:solidFill>
                <a:srgbClr val="000000"/>
              </a:solidFill>
            </a:endParaRPr>
          </a:p>
        </p:txBody>
      </p:sp>
      <p:sp>
        <p:nvSpPr>
          <p:cNvPr id="6" name="灯片编号占位符 5"/>
          <p:cNvSpPr>
            <a:spLocks noGrp="1"/>
          </p:cNvSpPr>
          <p:nvPr>
            <p:ph type="sldNum" sz="quarter" idx="12"/>
          </p:nvPr>
        </p:nvSpPr>
        <p:spPr/>
        <p:txBody>
          <a:bodyPr/>
          <a:lstStyle/>
          <a:p>
            <a:pPr algn="r"/>
            <a:fld id="{9A0DB2DC-4C9A-4742-B13C-FB6460FD3503}" type="slidenum">
              <a:rPr lang="zh-CN" altLang="zh-CN" sz="6600" noProof="1" dirty="0">
                <a:solidFill>
                  <a:srgbClr val="000000"/>
                </a:solidFill>
                <a:cs typeface="+mn-ea"/>
              </a:rPr>
            </a:fld>
            <a:endParaRPr lang="zh-CN" altLang="zh-CN" sz="6600" noProof="1">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559696" y="27763473"/>
            <a:ext cx="27543443" cy="8581073"/>
          </a:xfrm>
        </p:spPr>
        <p:txBody>
          <a:bodyPr anchor="t"/>
          <a:lstStyle>
            <a:lvl1pPr algn="l">
              <a:defRPr sz="189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620202" y="10081263"/>
            <a:ext cx="14311789" cy="28513567"/>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16472059" y="10081263"/>
            <a:ext cx="14311789" cy="28513567"/>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620203" y="9671212"/>
            <a:ext cx="14317416"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16460809" y="9671212"/>
            <a:ext cx="14323040"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620204" y="1720215"/>
            <a:ext cx="10660709" cy="7320915"/>
          </a:xfrm>
        </p:spPr>
        <p:txBody>
          <a:bodyPr anchor="b"/>
          <a:lstStyle>
            <a:lvl1pPr algn="l">
              <a:defRPr sz="95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1620204" y="9041133"/>
            <a:ext cx="10660709" cy="29553697"/>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51421" y="30243780"/>
            <a:ext cx="19442430" cy="3570449"/>
          </a:xfrm>
        </p:spPr>
        <p:txBody>
          <a:bodyPr anchor="b"/>
          <a:lstStyle>
            <a:lvl1pPr algn="l">
              <a:defRPr sz="95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6351421" y="3860483"/>
            <a:ext cx="19442430" cy="25923240"/>
          </a:xfr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zh-CN" altLang="en-US"/>
          </a:p>
        </p:txBody>
      </p:sp>
      <p:sp>
        <p:nvSpPr>
          <p:cNvPr id="4" name="文本占位符 3"/>
          <p:cNvSpPr>
            <a:spLocks noGrp="1"/>
          </p:cNvSpPr>
          <p:nvPr>
            <p:ph type="body" sz="half" idx="2"/>
          </p:nvPr>
        </p:nvSpPr>
        <p:spPr>
          <a:xfrm>
            <a:off x="6351421" y="33814229"/>
            <a:ext cx="19442430" cy="5070631"/>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620203" y="1730219"/>
            <a:ext cx="29163645" cy="7200900"/>
          </a:xfrm>
          <a:prstGeom prst="rect">
            <a:avLst/>
          </a:prstGeom>
        </p:spPr>
        <p:txBody>
          <a:bodyPr vert="horz" lIns="432054" tIns="216027" rIns="432054" bIns="216027"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620203" y="10081263"/>
            <a:ext cx="29163645" cy="28513567"/>
          </a:xfrm>
          <a:prstGeom prst="rect">
            <a:avLst/>
          </a:prstGeom>
        </p:spPr>
        <p:txBody>
          <a:bodyPr vert="horz" lIns="432054" tIns="216027" rIns="432054" bIns="216027"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1620203" y="40045008"/>
            <a:ext cx="7560945" cy="2300288"/>
          </a:xfrm>
          <a:prstGeom prst="rect">
            <a:avLst/>
          </a:prstGeom>
        </p:spPr>
        <p:txBody>
          <a:bodyPr vert="horz" lIns="432054" tIns="216027" rIns="432054" bIns="216027" rtlCol="0" anchor="ctr"/>
          <a:lstStyle>
            <a:lvl1pPr algn="l">
              <a:defRPr sz="57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11071384" y="40045008"/>
            <a:ext cx="10261283" cy="2300288"/>
          </a:xfrm>
          <a:prstGeom prst="rect">
            <a:avLst/>
          </a:prstGeom>
        </p:spPr>
        <p:txBody>
          <a:bodyPr vert="horz" lIns="432054" tIns="216027" rIns="432054" bIns="216027" rtlCol="0" anchor="ctr"/>
          <a:lstStyle>
            <a:lvl1pPr algn="ctr">
              <a:defRPr sz="57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3222903" y="40045008"/>
            <a:ext cx="7560945" cy="2300288"/>
          </a:xfrm>
          <a:prstGeom prst="rect">
            <a:avLst/>
          </a:prstGeom>
        </p:spPr>
        <p:txBody>
          <a:bodyPr vert="horz" lIns="432054" tIns="216027" rIns="432054" bIns="216027" rtlCol="0" anchor="ctr"/>
          <a:lstStyle>
            <a:lvl1pPr algn="r">
              <a:defRPr sz="57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520" indent="-1620520"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280" indent="-1350010"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1620748" y="1730434"/>
            <a:ext cx="29163269" cy="7200522"/>
          </a:xfrm>
          <a:prstGeom prst="rect">
            <a:avLst/>
          </a:prstGeom>
          <a:noFill/>
          <a:ln w="9525">
            <a:noFill/>
          </a:ln>
        </p:spPr>
        <p:txBody>
          <a:bodyPr lIns="417562" tIns="208784" rIns="417562" bIns="208784" anchor="ctr"/>
          <a:lstStyle/>
          <a:p>
            <a:pPr lvl="0"/>
            <a:r>
              <a:rPr lang="zh-CN" altLang="en-US" dirty="0"/>
              <a:t>单击此处编辑母版标题样式</a:t>
            </a:r>
            <a:endParaRPr lang="zh-CN" altLang="en-US" dirty="0"/>
          </a:p>
        </p:txBody>
      </p:sp>
      <p:sp>
        <p:nvSpPr>
          <p:cNvPr id="1027" name="Rectangle 3"/>
          <p:cNvSpPr>
            <a:spLocks noGrp="1"/>
          </p:cNvSpPr>
          <p:nvPr>
            <p:ph type="body"/>
          </p:nvPr>
        </p:nvSpPr>
        <p:spPr>
          <a:xfrm>
            <a:off x="1620748" y="10081380"/>
            <a:ext cx="29163269" cy="28513687"/>
          </a:xfrm>
          <a:prstGeom prst="rect">
            <a:avLst/>
          </a:prstGeom>
          <a:noFill/>
          <a:ln w="9525">
            <a:noFill/>
          </a:ln>
        </p:spPr>
        <p:txBody>
          <a:bodyPr lIns="417562" tIns="208784" rIns="417562" bIns="208784" anchor="t"/>
          <a:lstStyle/>
          <a:p>
            <a:pPr lvl="0"/>
            <a:r>
              <a:rPr lang="zh-CN" altLang="en-US" dirty="0"/>
              <a:t>单击此处编辑母版文本样式</a:t>
            </a:r>
            <a:endParaRPr lang="zh-CN" altLang="en-US" dirty="0"/>
          </a:p>
          <a:p>
            <a:pPr lvl="1" indent="-1304290"/>
            <a:r>
              <a:rPr lang="zh-CN" altLang="en-US" dirty="0"/>
              <a:t>第二级</a:t>
            </a:r>
            <a:endParaRPr lang="zh-CN" altLang="en-US" dirty="0"/>
          </a:p>
          <a:p>
            <a:pPr lvl="2" indent="-1043305"/>
            <a:r>
              <a:rPr lang="zh-CN" altLang="en-US" dirty="0"/>
              <a:t>第三级</a:t>
            </a:r>
            <a:endParaRPr lang="zh-CN" altLang="en-US" dirty="0"/>
          </a:p>
          <a:p>
            <a:pPr lvl="3" indent="-1044575"/>
            <a:r>
              <a:rPr lang="zh-CN" altLang="en-US" dirty="0"/>
              <a:t>第四级</a:t>
            </a:r>
            <a:endParaRPr lang="zh-CN" altLang="en-US" dirty="0"/>
          </a:p>
          <a:p>
            <a:pPr lvl="4" indent="-1043305"/>
            <a:r>
              <a:rPr lang="zh-CN" altLang="en-US" dirty="0"/>
              <a:t>第五级</a:t>
            </a:r>
            <a:endParaRPr lang="zh-CN" altLang="en-US" dirty="0"/>
          </a:p>
        </p:txBody>
      </p:sp>
      <p:sp>
        <p:nvSpPr>
          <p:cNvPr id="1028" name="Rectangle 4"/>
          <p:cNvSpPr>
            <a:spLocks noGrp="1" noChangeArrowheads="1"/>
          </p:cNvSpPr>
          <p:nvPr>
            <p:ph type="dt" sz="half" idx="2"/>
          </p:nvPr>
        </p:nvSpPr>
        <p:spPr bwMode="auto">
          <a:xfrm>
            <a:off x="1620750" y="39346518"/>
            <a:ext cx="7560091" cy="2999417"/>
          </a:xfrm>
          <a:prstGeom prst="rect">
            <a:avLst/>
          </a:prstGeom>
          <a:noFill/>
          <a:ln w="9525">
            <a:noFill/>
            <a:miter lim="800000"/>
          </a:ln>
          <a:effectLst/>
        </p:spPr>
        <p:txBody>
          <a:bodyPr vert="horz" wrap="square" lIns="417562" tIns="208784" rIns="417562" bIns="208784" numCol="1" anchor="t" anchorCtr="0" compatLnSpc="1"/>
          <a:lstStyle>
            <a:lvl1pPr>
              <a:defRPr sz="6600"/>
            </a:lvl1pPr>
          </a:lstStyle>
          <a:p>
            <a:pPr defTabSz="913765" fontAlgn="base">
              <a:spcBef>
                <a:spcPct val="0"/>
              </a:spcBef>
              <a:spcAft>
                <a:spcPct val="0"/>
              </a:spcAft>
              <a:defRPr/>
            </a:pPr>
            <a:endParaRPr lang="zh-CN" altLang="zh-CN" smtClean="0">
              <a:solidFill>
                <a:srgbClr val="000000"/>
              </a:solidFill>
            </a:endParaRPr>
          </a:p>
        </p:txBody>
      </p:sp>
      <p:sp>
        <p:nvSpPr>
          <p:cNvPr id="1029" name="Rectangle 5"/>
          <p:cNvSpPr>
            <a:spLocks noGrp="1" noChangeArrowheads="1"/>
          </p:cNvSpPr>
          <p:nvPr>
            <p:ph type="ftr" sz="quarter" idx="3"/>
          </p:nvPr>
        </p:nvSpPr>
        <p:spPr bwMode="auto">
          <a:xfrm>
            <a:off x="11071713" y="39346518"/>
            <a:ext cx="10261339" cy="2999417"/>
          </a:xfrm>
          <a:prstGeom prst="rect">
            <a:avLst/>
          </a:prstGeom>
          <a:noFill/>
          <a:ln w="9525">
            <a:noFill/>
            <a:miter lim="800000"/>
          </a:ln>
          <a:effectLst/>
        </p:spPr>
        <p:txBody>
          <a:bodyPr vert="horz" wrap="square" lIns="417562" tIns="208784" rIns="417562" bIns="208784" numCol="1" anchor="t" anchorCtr="0" compatLnSpc="1"/>
          <a:lstStyle>
            <a:lvl1pPr algn="ctr">
              <a:defRPr sz="6600"/>
            </a:lvl1pPr>
          </a:lstStyle>
          <a:p>
            <a:pPr defTabSz="913765" fontAlgn="base">
              <a:spcBef>
                <a:spcPct val="0"/>
              </a:spcBef>
              <a:spcAft>
                <a:spcPct val="0"/>
              </a:spcAft>
              <a:defRPr/>
            </a:pPr>
            <a:endParaRPr lang="zh-CN" altLang="zh-CN" smtClean="0">
              <a:solidFill>
                <a:srgbClr val="000000"/>
              </a:solidFill>
            </a:endParaRPr>
          </a:p>
        </p:txBody>
      </p:sp>
      <p:sp>
        <p:nvSpPr>
          <p:cNvPr id="1030" name="Rectangle 6"/>
          <p:cNvSpPr>
            <a:spLocks noGrp="1" noChangeArrowheads="1"/>
          </p:cNvSpPr>
          <p:nvPr>
            <p:ph type="sldNum" sz="quarter" idx="4"/>
          </p:nvPr>
        </p:nvSpPr>
        <p:spPr bwMode="auto">
          <a:xfrm>
            <a:off x="23223928" y="39346518"/>
            <a:ext cx="7560091" cy="2999417"/>
          </a:xfrm>
          <a:prstGeom prst="rect">
            <a:avLst/>
          </a:prstGeom>
          <a:noFill/>
          <a:ln w="9525">
            <a:noFill/>
            <a:miter lim="800000"/>
          </a:ln>
          <a:effectLst/>
        </p:spPr>
        <p:txBody>
          <a:bodyPr vert="horz" wrap="square" lIns="417562" tIns="208784" rIns="417562" bIns="208784" numCol="1" anchor="t" anchorCtr="0" compatLnSpc="1"/>
          <a:lstStyle/>
          <a:p>
            <a:pPr algn="r" defTabSz="913765" fontAlgn="base">
              <a:spcBef>
                <a:spcPct val="0"/>
              </a:spcBef>
              <a:spcAft>
                <a:spcPct val="0"/>
              </a:spcAft>
            </a:pPr>
            <a:fld id="{9A0DB2DC-4C9A-4742-B13C-FB6460FD3503}" type="slidenum">
              <a:rPr lang="zh-CN" altLang="zh-CN" sz="6600" noProof="1" smtClean="0">
                <a:solidFill>
                  <a:srgbClr val="000000"/>
                </a:solidFill>
                <a:cs typeface="+mn-ea"/>
              </a:rPr>
            </a:fld>
            <a:endParaRPr lang="zh-CN" altLang="zh-CN" sz="6600" noProof="1">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fontAlgn="base">
        <a:spcBef>
          <a:spcPct val="0"/>
        </a:spcBef>
        <a:spcAft>
          <a:spcPct val="0"/>
        </a:spcAft>
        <a:defRPr sz="21700">
          <a:solidFill>
            <a:schemeClr val="tx2"/>
          </a:solidFill>
          <a:latin typeface="+mj-lt"/>
          <a:ea typeface="+mj-ea"/>
          <a:cs typeface="+mj-cs"/>
        </a:defRPr>
      </a:lvl1pPr>
      <a:lvl2pPr algn="ctr" rtl="0" fontAlgn="base">
        <a:spcBef>
          <a:spcPct val="0"/>
        </a:spcBef>
        <a:spcAft>
          <a:spcPct val="0"/>
        </a:spcAft>
        <a:defRPr sz="203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203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203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20300">
          <a:solidFill>
            <a:schemeClr val="tx2"/>
          </a:solidFill>
          <a:latin typeface="Arial" panose="020B0604020202020204" pitchFamily="34" charset="0"/>
          <a:ea typeface="宋体" panose="02010600030101010101" pitchFamily="2" charset="-122"/>
        </a:defRPr>
      </a:lvl5pPr>
      <a:lvl6pPr marL="2087880" algn="ctr" rtl="0" fontAlgn="base">
        <a:spcBef>
          <a:spcPct val="0"/>
        </a:spcBef>
        <a:spcAft>
          <a:spcPct val="0"/>
        </a:spcAft>
        <a:defRPr sz="20300">
          <a:solidFill>
            <a:schemeClr val="tx2"/>
          </a:solidFill>
          <a:latin typeface="Arial" panose="020B0604020202020204" pitchFamily="34" charset="0"/>
          <a:ea typeface="宋体" panose="02010600030101010101" pitchFamily="2" charset="-122"/>
        </a:defRPr>
      </a:lvl6pPr>
      <a:lvl7pPr marL="4175760" algn="ctr" rtl="0" fontAlgn="base">
        <a:spcBef>
          <a:spcPct val="0"/>
        </a:spcBef>
        <a:spcAft>
          <a:spcPct val="0"/>
        </a:spcAft>
        <a:defRPr sz="20300">
          <a:solidFill>
            <a:schemeClr val="tx2"/>
          </a:solidFill>
          <a:latin typeface="Arial" panose="020B0604020202020204" pitchFamily="34" charset="0"/>
          <a:ea typeface="宋体" panose="02010600030101010101" pitchFamily="2" charset="-122"/>
        </a:defRPr>
      </a:lvl7pPr>
      <a:lvl8pPr marL="6263640" algn="ctr" rtl="0" fontAlgn="base">
        <a:spcBef>
          <a:spcPct val="0"/>
        </a:spcBef>
        <a:spcAft>
          <a:spcPct val="0"/>
        </a:spcAft>
        <a:defRPr sz="20300">
          <a:solidFill>
            <a:schemeClr val="tx2"/>
          </a:solidFill>
          <a:latin typeface="Arial" panose="020B0604020202020204" pitchFamily="34" charset="0"/>
          <a:ea typeface="宋体" panose="02010600030101010101" pitchFamily="2" charset="-122"/>
        </a:defRPr>
      </a:lvl8pPr>
      <a:lvl9pPr marL="8350885" algn="ctr" rtl="0" fontAlgn="base">
        <a:spcBef>
          <a:spcPct val="0"/>
        </a:spcBef>
        <a:spcAft>
          <a:spcPct val="0"/>
        </a:spcAft>
        <a:defRPr sz="20300">
          <a:solidFill>
            <a:schemeClr val="tx2"/>
          </a:solidFill>
          <a:latin typeface="Arial" panose="020B0604020202020204" pitchFamily="34" charset="0"/>
          <a:ea typeface="宋体" panose="02010600030101010101" pitchFamily="2" charset="-122"/>
        </a:defRPr>
      </a:lvl9pPr>
    </p:titleStyle>
    <p:bodyStyle>
      <a:lvl1pPr marL="1675130" indent="-1675130" algn="l" rtl="0" fontAlgn="base">
        <a:spcBef>
          <a:spcPts val="105"/>
        </a:spcBef>
        <a:spcAft>
          <a:spcPct val="0"/>
        </a:spcAft>
        <a:buChar char="•"/>
        <a:defRPr sz="15600">
          <a:solidFill>
            <a:schemeClr val="tx1"/>
          </a:solidFill>
          <a:latin typeface="+mn-lt"/>
          <a:ea typeface="+mn-ea"/>
          <a:cs typeface="+mn-cs"/>
        </a:defRPr>
      </a:lvl1pPr>
      <a:lvl2pPr marL="3630295" indent="-1396365" algn="l" rtl="0" fontAlgn="base">
        <a:spcBef>
          <a:spcPts val="105"/>
        </a:spcBef>
        <a:spcAft>
          <a:spcPct val="0"/>
        </a:spcAft>
        <a:buChar char="–"/>
        <a:defRPr sz="13700">
          <a:solidFill>
            <a:schemeClr val="tx1"/>
          </a:solidFill>
          <a:latin typeface="+mn-lt"/>
          <a:ea typeface="+mn-ea"/>
        </a:defRPr>
      </a:lvl2pPr>
      <a:lvl3pPr marL="5584825" indent="-1116965" algn="l" rtl="0" fontAlgn="base">
        <a:spcBef>
          <a:spcPts val="105"/>
        </a:spcBef>
        <a:spcAft>
          <a:spcPct val="0"/>
        </a:spcAft>
        <a:buChar char="•"/>
        <a:defRPr sz="11800">
          <a:solidFill>
            <a:schemeClr val="tx1"/>
          </a:solidFill>
          <a:latin typeface="+mn-lt"/>
          <a:ea typeface="+mn-ea"/>
        </a:defRPr>
      </a:lvl3pPr>
      <a:lvl4pPr marL="7819390" indent="-1116965" algn="l" rtl="0" fontAlgn="base">
        <a:spcBef>
          <a:spcPts val="105"/>
        </a:spcBef>
        <a:spcAft>
          <a:spcPct val="0"/>
        </a:spcAft>
        <a:buChar char="–"/>
        <a:defRPr sz="9900">
          <a:solidFill>
            <a:schemeClr val="tx1"/>
          </a:solidFill>
          <a:latin typeface="+mn-lt"/>
          <a:ea typeface="+mn-ea"/>
        </a:defRPr>
      </a:lvl4pPr>
      <a:lvl5pPr marL="10052685" indent="-1116965" algn="l" rtl="0" fontAlgn="base">
        <a:spcBef>
          <a:spcPts val="105"/>
        </a:spcBef>
        <a:spcAft>
          <a:spcPct val="0"/>
        </a:spcAft>
        <a:buChar char="»"/>
        <a:defRPr sz="9900">
          <a:solidFill>
            <a:schemeClr val="tx1"/>
          </a:solidFill>
          <a:latin typeface="+mn-lt"/>
          <a:ea typeface="+mn-ea"/>
        </a:defRPr>
      </a:lvl5pPr>
      <a:lvl6pPr marL="12286615" indent="-1116965" algn="l" rtl="0" fontAlgn="base">
        <a:spcBef>
          <a:spcPts val="105"/>
        </a:spcBef>
        <a:spcAft>
          <a:spcPct val="0"/>
        </a:spcAft>
        <a:buChar char="»"/>
        <a:defRPr sz="9900">
          <a:solidFill>
            <a:schemeClr val="tx1"/>
          </a:solidFill>
          <a:latin typeface="+mn-lt"/>
          <a:ea typeface="+mn-ea"/>
        </a:defRPr>
      </a:lvl6pPr>
      <a:lvl7pPr marL="14521180" indent="-1116965" algn="l" rtl="0" fontAlgn="base">
        <a:spcBef>
          <a:spcPts val="105"/>
        </a:spcBef>
        <a:spcAft>
          <a:spcPct val="0"/>
        </a:spcAft>
        <a:buChar char="»"/>
        <a:defRPr sz="9900">
          <a:solidFill>
            <a:schemeClr val="tx1"/>
          </a:solidFill>
          <a:latin typeface="+mn-lt"/>
          <a:ea typeface="+mn-ea"/>
        </a:defRPr>
      </a:lvl7pPr>
      <a:lvl8pPr marL="16755110" indent="-1116965" algn="l" rtl="0" fontAlgn="base">
        <a:spcBef>
          <a:spcPts val="105"/>
        </a:spcBef>
        <a:spcAft>
          <a:spcPct val="0"/>
        </a:spcAft>
        <a:buChar char="»"/>
        <a:defRPr sz="9900">
          <a:solidFill>
            <a:schemeClr val="tx1"/>
          </a:solidFill>
          <a:latin typeface="+mn-lt"/>
          <a:ea typeface="+mn-ea"/>
        </a:defRPr>
      </a:lvl8pPr>
      <a:lvl9pPr marL="18988405" indent="-1116965" algn="l" rtl="0" fontAlgn="base">
        <a:spcBef>
          <a:spcPts val="105"/>
        </a:spcBef>
        <a:spcAft>
          <a:spcPct val="0"/>
        </a:spcAft>
        <a:buChar char="»"/>
        <a:defRPr sz="9900">
          <a:solidFill>
            <a:schemeClr val="tx1"/>
          </a:solidFill>
          <a:latin typeface="+mn-lt"/>
          <a:ea typeface="+mn-ea"/>
        </a:defRPr>
      </a:lvl9pPr>
    </p:bodyStyle>
    <p:otherStyle>
      <a:defPPr>
        <a:defRPr lang="zh-CN"/>
      </a:defPPr>
      <a:lvl1pPr marL="0" algn="l" defTabSz="4467225" rtl="0" eaLnBrk="1" latinLnBrk="0" hangingPunct="1">
        <a:defRPr sz="9000" kern="1200">
          <a:solidFill>
            <a:schemeClr val="tx1"/>
          </a:solidFill>
          <a:latin typeface="+mn-lt"/>
          <a:ea typeface="+mn-ea"/>
          <a:cs typeface="+mn-cs"/>
        </a:defRPr>
      </a:lvl1pPr>
      <a:lvl2pPr marL="2233930" algn="l" defTabSz="4467225" rtl="0" eaLnBrk="1" latinLnBrk="0" hangingPunct="1">
        <a:defRPr sz="9000" kern="1200">
          <a:solidFill>
            <a:schemeClr val="tx1"/>
          </a:solidFill>
          <a:latin typeface="+mn-lt"/>
          <a:ea typeface="+mn-ea"/>
          <a:cs typeface="+mn-cs"/>
        </a:defRPr>
      </a:lvl2pPr>
      <a:lvl3pPr marL="4467860" algn="l" defTabSz="4467225" rtl="0" eaLnBrk="1" latinLnBrk="0" hangingPunct="1">
        <a:defRPr sz="9000" kern="1200">
          <a:solidFill>
            <a:schemeClr val="tx1"/>
          </a:solidFill>
          <a:latin typeface="+mn-lt"/>
          <a:ea typeface="+mn-ea"/>
          <a:cs typeface="+mn-cs"/>
        </a:defRPr>
      </a:lvl3pPr>
      <a:lvl4pPr marL="6702425" algn="l" defTabSz="4467225" rtl="0" eaLnBrk="1" latinLnBrk="0" hangingPunct="1">
        <a:defRPr sz="9000" kern="1200">
          <a:solidFill>
            <a:schemeClr val="tx1"/>
          </a:solidFill>
          <a:latin typeface="+mn-lt"/>
          <a:ea typeface="+mn-ea"/>
          <a:cs typeface="+mn-cs"/>
        </a:defRPr>
      </a:lvl4pPr>
      <a:lvl5pPr marL="8935720" algn="l" defTabSz="4467225" rtl="0" eaLnBrk="1" latinLnBrk="0" hangingPunct="1">
        <a:defRPr sz="9000" kern="1200">
          <a:solidFill>
            <a:schemeClr val="tx1"/>
          </a:solidFill>
          <a:latin typeface="+mn-lt"/>
          <a:ea typeface="+mn-ea"/>
          <a:cs typeface="+mn-cs"/>
        </a:defRPr>
      </a:lvl5pPr>
      <a:lvl6pPr marL="11170285" algn="l" defTabSz="4467225" rtl="0" eaLnBrk="1" latinLnBrk="0" hangingPunct="1">
        <a:defRPr sz="9000" kern="1200">
          <a:solidFill>
            <a:schemeClr val="tx1"/>
          </a:solidFill>
          <a:latin typeface="+mn-lt"/>
          <a:ea typeface="+mn-ea"/>
          <a:cs typeface="+mn-cs"/>
        </a:defRPr>
      </a:lvl6pPr>
      <a:lvl7pPr marL="13403580" algn="l" defTabSz="4467225" rtl="0" eaLnBrk="1" latinLnBrk="0" hangingPunct="1">
        <a:defRPr sz="9000" kern="1200">
          <a:solidFill>
            <a:schemeClr val="tx1"/>
          </a:solidFill>
          <a:latin typeface="+mn-lt"/>
          <a:ea typeface="+mn-ea"/>
          <a:cs typeface="+mn-cs"/>
        </a:defRPr>
      </a:lvl7pPr>
      <a:lvl8pPr marL="15638145" algn="l" defTabSz="4467225" rtl="0" eaLnBrk="1" latinLnBrk="0" hangingPunct="1">
        <a:defRPr sz="9000" kern="1200">
          <a:solidFill>
            <a:schemeClr val="tx1"/>
          </a:solidFill>
          <a:latin typeface="+mn-lt"/>
          <a:ea typeface="+mn-ea"/>
          <a:cs typeface="+mn-cs"/>
        </a:defRPr>
      </a:lvl8pPr>
      <a:lvl9pPr marL="17872075" algn="l" defTabSz="4467225" rtl="0" eaLnBrk="1" latinLnBrk="0" hangingPunct="1">
        <a:defRPr sz="9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12.xml"/><Relationship Id="rId8" Type="http://schemas.openxmlformats.org/officeDocument/2006/relationships/image" Target="../media/image6.png"/><Relationship Id="rId7" Type="http://schemas.openxmlformats.org/officeDocument/2006/relationships/image" Target="../media/image5.emf"/><Relationship Id="rId6" Type="http://schemas.openxmlformats.org/officeDocument/2006/relationships/oleObject" Target="../embeddings/oleObject2.bin"/><Relationship Id="rId5" Type="http://schemas.openxmlformats.org/officeDocument/2006/relationships/image" Target="../media/image4.emf"/><Relationship Id="rId4" Type="http://schemas.openxmlformats.org/officeDocument/2006/relationships/image" Target="../media/image3.emf"/><Relationship Id="rId3" Type="http://schemas.openxmlformats.org/officeDocument/2006/relationships/image" Target="../media/image2.emf"/><Relationship Id="rId2" Type="http://schemas.openxmlformats.org/officeDocument/2006/relationships/oleObject" Target="../embeddings/oleObject1.bin"/><Relationship Id="rId11" Type="http://schemas.openxmlformats.org/officeDocument/2006/relationships/notesSlide" Target="../notesSlides/notesSlide1.xml"/><Relationship Id="rId10" Type="http://schemas.openxmlformats.org/officeDocument/2006/relationships/vmlDrawing" Target="../drawings/vmlDrawing1.v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3"/>
          <p:cNvSpPr/>
          <p:nvPr/>
        </p:nvSpPr>
        <p:spPr>
          <a:xfrm>
            <a:off x="0" y="8592820"/>
            <a:ext cx="32404050" cy="34612580"/>
          </a:xfrm>
          <a:prstGeom prst="rect">
            <a:avLst/>
          </a:prstGeom>
          <a:solidFill>
            <a:schemeClr val="accent3">
              <a:lumMod val="85000"/>
            </a:schemeClr>
          </a:solidFill>
          <a:ln w="9525" cap="flat" cmpd="sng">
            <a:solidFill>
              <a:schemeClr val="tx1"/>
            </a:solidFill>
            <a:prstDash val="solid"/>
            <a:miter/>
            <a:headEnd type="none" w="med" len="med"/>
            <a:tailEnd type="none" w="med" len="med"/>
          </a:ln>
        </p:spPr>
        <p:txBody>
          <a:bodyPr wrap="none" lIns="91391" tIns="45695" rIns="91391" bIns="45695" anchor="ctr"/>
          <a:lstStyle/>
          <a:p>
            <a:pPr defTabSz="913765" fontAlgn="base">
              <a:spcBef>
                <a:spcPct val="0"/>
              </a:spcBef>
              <a:spcAft>
                <a:spcPct val="0"/>
              </a:spcAft>
            </a:pPr>
            <a:endParaRPr lang="zh-CN" altLang="en-US" sz="4300" dirty="0">
              <a:solidFill>
                <a:srgbClr val="000000"/>
              </a:solidFill>
            </a:endParaRPr>
          </a:p>
        </p:txBody>
      </p:sp>
      <p:sp>
        <p:nvSpPr>
          <p:cNvPr id="2050" name="文本框 1095"/>
          <p:cNvSpPr txBox="1"/>
          <p:nvPr/>
        </p:nvSpPr>
        <p:spPr>
          <a:xfrm>
            <a:off x="5688965" y="3601085"/>
            <a:ext cx="23427690" cy="4637405"/>
          </a:xfrm>
          <a:prstGeom prst="rect">
            <a:avLst/>
          </a:prstGeom>
          <a:noFill/>
          <a:ln w="9525">
            <a:noFill/>
          </a:ln>
        </p:spPr>
        <p:txBody>
          <a:bodyPr wrap="square" lIns="91391" tIns="45695" rIns="91391" bIns="45695" anchor="t">
            <a:spAutoFit/>
          </a:bodyPr>
          <a:lstStyle/>
          <a:p>
            <a:pPr algn="ctr" defTabSz="913765" fontAlgn="base">
              <a:lnSpc>
                <a:spcPts val="5400"/>
              </a:lnSpc>
              <a:spcBef>
                <a:spcPct val="50000"/>
              </a:spcBef>
              <a:spcAft>
                <a:spcPct val="0"/>
              </a:spcAft>
            </a:pPr>
            <a:r>
              <a:rPr lang="en-US" altLang="zh-CN" sz="4700" b="1" dirty="0">
                <a:solidFill>
                  <a:srgbClr val="000000"/>
                </a:solidFill>
                <a:latin typeface="Times New Roman" panose="02020603050405020304" pitchFamily="18" charset="0"/>
              </a:rPr>
              <a:t>Recognition of Underground Target Material Based on Average Phase Difference and Radial Basis Function Neural Network</a:t>
            </a:r>
            <a:endParaRPr lang="en-US" altLang="zh-CN" sz="4700" b="1" dirty="0">
              <a:solidFill>
                <a:srgbClr val="000000"/>
              </a:solidFill>
              <a:latin typeface="Times New Roman" panose="02020603050405020304" pitchFamily="18" charset="0"/>
            </a:endParaRPr>
          </a:p>
          <a:p>
            <a:pPr algn="ctr" defTabSz="913765" fontAlgn="base">
              <a:lnSpc>
                <a:spcPts val="5400"/>
              </a:lnSpc>
              <a:spcBef>
                <a:spcPct val="50000"/>
              </a:spcBef>
              <a:spcAft>
                <a:spcPct val="0"/>
              </a:spcAft>
            </a:pPr>
            <a:r>
              <a:rPr lang="en-US" sz="4700" b="1" dirty="0" err="1" smtClean="0">
                <a:solidFill>
                  <a:srgbClr val="000000"/>
                </a:solidFill>
                <a:latin typeface="Times New Roman" panose="02020603050405020304" pitchFamily="18" charset="0"/>
              </a:rPr>
              <a:t>Kunzhe Li</a:t>
            </a:r>
            <a:r>
              <a:rPr lang="en-US" sz="4700" b="1" dirty="0" smtClean="0">
                <a:solidFill>
                  <a:srgbClr val="000000"/>
                </a:solidFill>
                <a:latin typeface="Times New Roman" panose="02020603050405020304" pitchFamily="18" charset="0"/>
              </a:rPr>
              <a:t>, Shufang Liu, Xiaowei Shi, Yuan Xue, Dalin Zhang</a:t>
            </a:r>
            <a:endParaRPr lang="zh-CN" altLang="en-US" sz="4700" b="1" dirty="0">
              <a:solidFill>
                <a:srgbClr val="000000"/>
              </a:solidFill>
              <a:latin typeface="Times New Roman" panose="02020603050405020304" pitchFamily="18" charset="0"/>
            </a:endParaRPr>
          </a:p>
          <a:p>
            <a:pPr algn="ctr" defTabSz="913765" fontAlgn="base">
              <a:lnSpc>
                <a:spcPts val="5400"/>
              </a:lnSpc>
              <a:spcBef>
                <a:spcPct val="50000"/>
              </a:spcBef>
              <a:spcAft>
                <a:spcPct val="0"/>
              </a:spcAft>
            </a:pPr>
            <a:r>
              <a:rPr sz="4700" b="1">
                <a:solidFill>
                  <a:srgbClr val="000000"/>
                </a:solidFill>
                <a:latin typeface="Times New Roman" panose="02020603050405020304" pitchFamily="18" charset="0"/>
              </a:rPr>
              <a:t>School of Electronic Engineering, Xidian University, Xi’an, 710071, China</a:t>
            </a:r>
            <a:endParaRPr sz="4700" b="1">
              <a:solidFill>
                <a:srgbClr val="000000"/>
              </a:solidFill>
              <a:latin typeface="Times New Roman" panose="02020603050405020304" pitchFamily="18" charset="0"/>
            </a:endParaRPr>
          </a:p>
          <a:p>
            <a:pPr algn="ctr" defTabSz="913765" fontAlgn="base">
              <a:lnSpc>
                <a:spcPts val="5400"/>
              </a:lnSpc>
              <a:spcBef>
                <a:spcPct val="50000"/>
              </a:spcBef>
              <a:spcAft>
                <a:spcPct val="0"/>
              </a:spcAft>
            </a:pPr>
            <a:r>
              <a:rPr lang="en-US" altLang="zh-CN" sz="4700" b="1" dirty="0">
                <a:solidFill>
                  <a:srgbClr val="000000"/>
                </a:solidFill>
                <a:latin typeface="Times New Roman" panose="02020603050405020304" pitchFamily="18" charset="0"/>
              </a:rPr>
              <a:t>Corresponding author. E-mails : lkzfig@163.com</a:t>
            </a:r>
            <a:endParaRPr lang="en-US" altLang="zh-CN" sz="4700" b="1" dirty="0">
              <a:solidFill>
                <a:srgbClr val="000000"/>
              </a:solidFill>
              <a:latin typeface="Times New Roman" panose="02020603050405020304" pitchFamily="18" charset="0"/>
            </a:endParaRPr>
          </a:p>
        </p:txBody>
      </p:sp>
      <p:sp>
        <p:nvSpPr>
          <p:cNvPr id="14" name="AutoShape 9"/>
          <p:cNvSpPr>
            <a:spLocks noChangeArrowheads="1"/>
          </p:cNvSpPr>
          <p:nvPr/>
        </p:nvSpPr>
        <p:spPr bwMode="auto">
          <a:xfrm>
            <a:off x="686903" y="9257101"/>
            <a:ext cx="15515122" cy="1400383"/>
          </a:xfrm>
          <a:prstGeom prst="roundRect">
            <a:avLst>
              <a:gd name="adj" fmla="val 50000"/>
            </a:avLst>
          </a:prstGeom>
          <a:solidFill>
            <a:schemeClr val="accent1">
              <a:lumMod val="75000"/>
            </a:schemeClr>
          </a:solidFill>
          <a:ln w="9525">
            <a:solidFill>
              <a:schemeClr val="accent1"/>
            </a:solidFill>
            <a:round/>
          </a:ln>
          <a:effectLst>
            <a:outerShdw dist="251447" dir="2700000" algn="ctr" rotWithShape="0">
              <a:srgbClr val="787878"/>
            </a:outerShdw>
          </a:effectLst>
        </p:spPr>
        <p:txBody>
          <a:bodyPr wrap="none" lIns="44127" tIns="21305" rIns="44127" bIns="21305" anchor="ctr"/>
          <a:lstStyle/>
          <a:p>
            <a:pPr defTabSz="412115" eaLnBrk="0" fontAlgn="base" hangingPunct="0">
              <a:spcBef>
                <a:spcPct val="0"/>
              </a:spcBef>
              <a:spcAft>
                <a:spcPct val="0"/>
              </a:spcAft>
              <a:defRPr/>
            </a:pPr>
            <a:r>
              <a:rPr lang="zh-CN" altLang="en-US" sz="4300" b="1" dirty="0">
                <a:solidFill>
                  <a:srgbClr val="FFFFFF"/>
                </a:solidFill>
                <a:latin typeface="Helvetica" pitchFamily="2" charset="0"/>
              </a:rPr>
              <a:t>	</a:t>
            </a:r>
            <a:r>
              <a:rPr lang="en-US" altLang="zh-CN" sz="4300" b="1" dirty="0" smtClean="0">
                <a:solidFill>
                  <a:srgbClr val="FFFFFF"/>
                </a:solidFill>
                <a:effectLst>
                  <a:outerShdw blurRad="38100" dist="38100" dir="2700000" algn="tl">
                    <a:srgbClr val="000000"/>
                  </a:outerShdw>
                </a:effectLst>
                <a:ea typeface="微软雅黑" panose="020B0503020204020204" pitchFamily="34" charset="-122"/>
              </a:rPr>
              <a:t>ABSTRACT</a:t>
            </a:r>
            <a:endParaRPr lang="en-US" altLang="zh-CN" sz="4300" b="1" dirty="0">
              <a:solidFill>
                <a:srgbClr val="FFFFFF"/>
              </a:solidFill>
              <a:effectLst>
                <a:outerShdw blurRad="38100" dist="38100" dir="2700000" algn="tl">
                  <a:srgbClr val="000000"/>
                </a:outerShdw>
              </a:effectLst>
              <a:ea typeface="微软雅黑" panose="020B0503020204020204" pitchFamily="34" charset="-122"/>
            </a:endParaRPr>
          </a:p>
        </p:txBody>
      </p:sp>
      <p:sp>
        <p:nvSpPr>
          <p:cNvPr id="17" name="Text Box 11"/>
          <p:cNvSpPr txBox="1">
            <a:spLocks noChangeArrowheads="1"/>
          </p:cNvSpPr>
          <p:nvPr/>
        </p:nvSpPr>
        <p:spPr bwMode="auto">
          <a:xfrm>
            <a:off x="900575" y="10962105"/>
            <a:ext cx="15038020" cy="8938895"/>
          </a:xfrm>
          <a:prstGeom prst="rect">
            <a:avLst/>
          </a:prstGeom>
          <a:noFill/>
          <a:ln w="9525">
            <a:noFill/>
          </a:ln>
        </p:spPr>
        <p:txBody>
          <a:bodyPr wrap="square" lIns="91391" tIns="45695" rIns="91391" bIns="45695" anchor="t">
            <a:spAutoFit/>
          </a:bodyPr>
          <a:lstStyle>
            <a:defPPr>
              <a:defRPr lang="zh-CN"/>
            </a:defPPr>
            <a:lvl1pPr algn="just" defTabSz="913765" fontAlgn="base">
              <a:spcBef>
                <a:spcPct val="0"/>
              </a:spcBef>
              <a:spcAft>
                <a:spcPct val="0"/>
              </a:spcAft>
              <a:defRPr sz="4700">
                <a:solidFill>
                  <a:srgbClr val="000000"/>
                </a:solidFill>
                <a:latin typeface="Times New Roman" panose="02020603050405020304" pitchFamily="18" charset="0"/>
              </a:defRPr>
            </a:lvl1pPr>
          </a:lstStyle>
          <a:p>
            <a:r>
              <a:rPr lang="en-US" altLang="zh-CN" b="1" dirty="0" smtClean="0"/>
              <a:t>      </a:t>
            </a:r>
            <a:r>
              <a:rPr lang="en-US" altLang="zh-CN" sz="4400" b="1"/>
              <a:t>Recognition of the material of underground targets is always an important part of GPR (Ground Penetrating Radar) applications. According to target return time, truncating the data to remove the direct waves, and then select the typical data of the different materials target echoes. By comparing the phase of different targets with that of no target, the average phase difference is obtained. And the average phase difference is used as the input of the RBF (Radial Basis Function) neural network to realize the classification and recognition of underground target materials. Simulation result shows that this method can realize the identification and classification of common materials, such as metals, water and hole.</a:t>
            </a:r>
            <a:endParaRPr lang="en-US" altLang="zh-CN" sz="4400" b="1"/>
          </a:p>
        </p:txBody>
      </p:sp>
      <p:sp>
        <p:nvSpPr>
          <p:cNvPr id="18" name="AutoShape 15"/>
          <p:cNvSpPr>
            <a:spLocks noChangeArrowheads="1"/>
          </p:cNvSpPr>
          <p:nvPr/>
        </p:nvSpPr>
        <p:spPr bwMode="auto">
          <a:xfrm>
            <a:off x="477439" y="19802277"/>
            <a:ext cx="16020410" cy="1454998"/>
          </a:xfrm>
          <a:prstGeom prst="roundRect">
            <a:avLst>
              <a:gd name="adj" fmla="val 50000"/>
            </a:avLst>
          </a:prstGeom>
          <a:solidFill>
            <a:schemeClr val="accent1">
              <a:lumMod val="75000"/>
            </a:schemeClr>
          </a:solidFill>
          <a:ln w="9525">
            <a:noFill/>
            <a:round/>
          </a:ln>
          <a:effectLst>
            <a:outerShdw dist="251447" dir="2700000" algn="ctr" rotWithShape="0">
              <a:srgbClr val="787878"/>
            </a:outerShdw>
          </a:effectLst>
        </p:spPr>
        <p:txBody>
          <a:bodyPr wrap="none" lIns="44127" tIns="21305" rIns="44127" bIns="21305" anchor="ctr"/>
          <a:lstStyle/>
          <a:p>
            <a:pPr lvl="0" algn="l" defTabSz="412115" eaLnBrk="0" fontAlgn="base" hangingPunct="0">
              <a:spcBef>
                <a:spcPct val="0"/>
              </a:spcBef>
              <a:spcAft>
                <a:spcPct val="0"/>
              </a:spcAft>
              <a:defRPr/>
            </a:pPr>
            <a:r>
              <a:rPr lang="en-US" altLang="zh-CN" sz="4300" b="1" dirty="0" smtClean="0">
                <a:solidFill>
                  <a:srgbClr val="FFFFFF"/>
                </a:solidFill>
                <a:latin typeface="微软雅黑" panose="020B0503020204020204" pitchFamily="34" charset="-122"/>
                <a:ea typeface="微软雅黑" panose="020B0503020204020204" pitchFamily="34" charset="-122"/>
              </a:rPr>
              <a:t>  </a:t>
            </a:r>
            <a:r>
              <a:rPr lang="en-US" altLang="zh-CN" sz="4300" b="1" dirty="0">
                <a:solidFill>
                  <a:srgbClr val="FFFFFF"/>
                </a:solidFill>
                <a:effectLst>
                  <a:outerShdw blurRad="38100" dist="38100" dir="2700000" algn="tl">
                    <a:srgbClr val="000000"/>
                  </a:outerShdw>
                </a:effectLst>
                <a:ea typeface="微软雅黑" panose="020B0503020204020204" pitchFamily="34" charset="-122"/>
              </a:rPr>
              <a:t>RBF NEURAL NETWORK </a:t>
            </a:r>
            <a:endParaRPr lang="en-US" altLang="zh-CN" sz="4300" b="1" dirty="0">
              <a:solidFill>
                <a:srgbClr val="FFFFFF"/>
              </a:solidFill>
              <a:effectLst>
                <a:outerShdw blurRad="38100" dist="38100" dir="2700000" algn="tl">
                  <a:srgbClr val="000000"/>
                </a:outerShdw>
              </a:effectLst>
              <a:ea typeface="微软雅黑" panose="020B0503020204020204" pitchFamily="34" charset="-122"/>
            </a:endParaRPr>
          </a:p>
        </p:txBody>
      </p:sp>
      <p:sp>
        <p:nvSpPr>
          <p:cNvPr id="36" name="AutoShape 7"/>
          <p:cNvSpPr>
            <a:spLocks noChangeArrowheads="1"/>
          </p:cNvSpPr>
          <p:nvPr/>
        </p:nvSpPr>
        <p:spPr bwMode="auto">
          <a:xfrm>
            <a:off x="16922105" y="36220324"/>
            <a:ext cx="13912857" cy="1329867"/>
          </a:xfrm>
          <a:prstGeom prst="roundRect">
            <a:avLst>
              <a:gd name="adj" fmla="val 50000"/>
            </a:avLst>
          </a:prstGeom>
          <a:solidFill>
            <a:schemeClr val="accent1">
              <a:lumMod val="75000"/>
            </a:schemeClr>
          </a:solidFill>
          <a:ln w="9525">
            <a:noFill/>
            <a:round/>
          </a:ln>
          <a:effectLst>
            <a:outerShdw dist="251447" dir="2700000" algn="ctr" rotWithShape="0">
              <a:srgbClr val="787878"/>
            </a:outerShdw>
          </a:effectLst>
        </p:spPr>
        <p:txBody>
          <a:bodyPr wrap="none" lIns="44127" tIns="21305" rIns="44127" bIns="21305" anchor="ctr"/>
          <a:lstStyle/>
          <a:p>
            <a:pPr defTabSz="412115" eaLnBrk="0" fontAlgn="base" hangingPunct="0">
              <a:spcBef>
                <a:spcPct val="0"/>
              </a:spcBef>
              <a:spcAft>
                <a:spcPct val="0"/>
              </a:spcAft>
              <a:defRPr/>
            </a:pPr>
            <a:r>
              <a:rPr lang="en-US" altLang="zh-CN" sz="4300" b="1" dirty="0" smtClean="0">
                <a:solidFill>
                  <a:srgbClr val="FFFFFF"/>
                </a:solidFill>
                <a:effectLst>
                  <a:outerShdw blurRad="38100" dist="38100" dir="2700000" algn="tl">
                    <a:srgbClr val="000000"/>
                  </a:outerShdw>
                </a:effectLst>
              </a:rPr>
              <a:t>CONCLUSION</a:t>
            </a:r>
            <a:endParaRPr lang="en-US" altLang="zh-CN" sz="4300" b="1" dirty="0">
              <a:solidFill>
                <a:srgbClr val="FFFFFF"/>
              </a:solidFill>
              <a:effectLst>
                <a:outerShdw blurRad="38100" dist="38100" dir="2700000" algn="tl">
                  <a:srgbClr val="000000"/>
                </a:outerShdw>
              </a:effectLst>
              <a:ea typeface="微软雅黑" panose="020B0503020204020204" pitchFamily="34" charset="-122"/>
            </a:endParaRPr>
          </a:p>
        </p:txBody>
      </p:sp>
      <p:sp>
        <p:nvSpPr>
          <p:cNvPr id="47" name="TextBox 36"/>
          <p:cNvSpPr txBox="1"/>
          <p:nvPr/>
        </p:nvSpPr>
        <p:spPr>
          <a:xfrm>
            <a:off x="17138129" y="37833869"/>
            <a:ext cx="14693293" cy="4429760"/>
          </a:xfrm>
          <a:prstGeom prst="rect">
            <a:avLst/>
          </a:prstGeom>
          <a:noFill/>
          <a:ln w="9525">
            <a:noFill/>
          </a:ln>
        </p:spPr>
        <p:txBody>
          <a:bodyPr wrap="square" lIns="91391" tIns="45695" rIns="91391" bIns="45695" anchor="t">
            <a:spAutoFit/>
          </a:bodyPr>
          <a:lstStyle>
            <a:defPPr>
              <a:defRPr lang="zh-CN"/>
            </a:defPPr>
            <a:lvl1pPr algn="just" defTabSz="913765" fontAlgn="base">
              <a:spcBef>
                <a:spcPct val="0"/>
              </a:spcBef>
              <a:spcAft>
                <a:spcPct val="0"/>
              </a:spcAft>
              <a:defRPr sz="4700">
                <a:solidFill>
                  <a:srgbClr val="000000"/>
                </a:solidFill>
                <a:latin typeface="Times New Roman" panose="02020603050405020304" pitchFamily="18" charset="0"/>
              </a:defRPr>
            </a:lvl1pPr>
          </a:lstStyle>
          <a:p>
            <a:pPr indent="457200"/>
            <a:r>
              <a:rPr lang="en-US" altLang="zh-CN" dirty="0" smtClean="0"/>
              <a:t>   </a:t>
            </a:r>
            <a:r>
              <a:rPr lang="en-US" altLang="zh-CN" b="1" dirty="0"/>
              <a:t>This paper proposes a method for GPR underground target material recognition based on the combination of RBF neural network and average phase difference. The radar echo signal is preprocessed to calculate the average phase difference between the target signal and the reference signal. </a:t>
            </a:r>
            <a:endParaRPr lang="en-US" altLang="zh-CN" b="1" dirty="0"/>
          </a:p>
        </p:txBody>
      </p:sp>
      <p:grpSp>
        <p:nvGrpSpPr>
          <p:cNvPr id="3" name="组合 2"/>
          <p:cNvGrpSpPr/>
          <p:nvPr/>
        </p:nvGrpSpPr>
        <p:grpSpPr>
          <a:xfrm>
            <a:off x="16562253" y="23413720"/>
            <a:ext cx="14942821" cy="13416915"/>
            <a:chOff x="16326930" y="16843783"/>
            <a:chExt cx="14942849" cy="16819203"/>
          </a:xfrm>
        </p:grpSpPr>
        <p:sp>
          <p:nvSpPr>
            <p:cNvPr id="24" name="TextBox 22"/>
            <p:cNvSpPr txBox="1"/>
            <p:nvPr/>
          </p:nvSpPr>
          <p:spPr>
            <a:xfrm>
              <a:off x="16542648" y="16843783"/>
              <a:ext cx="14693293" cy="16819203"/>
            </a:xfrm>
            <a:prstGeom prst="rect">
              <a:avLst/>
            </a:prstGeom>
            <a:noFill/>
            <a:ln w="9525">
              <a:noFill/>
            </a:ln>
          </p:spPr>
          <p:txBody>
            <a:bodyPr wrap="square" lIns="91391" tIns="45695" rIns="91391" bIns="45695" anchor="t">
              <a:spAutoFit/>
            </a:bodyPr>
            <a:lstStyle/>
            <a:p>
              <a:pPr indent="457200" algn="just" defTabSz="913765" fontAlgn="base">
                <a:spcBef>
                  <a:spcPct val="0"/>
                </a:spcBef>
                <a:spcAft>
                  <a:spcPct val="0"/>
                </a:spcAft>
              </a:pPr>
              <a:r>
                <a:rPr lang="en-US" altLang="zh-CN" sz="4700" b="1" dirty="0" smtClean="0">
                  <a:solidFill>
                    <a:srgbClr val="000000"/>
                  </a:solidFill>
                  <a:latin typeface="Times New Roman" panose="02020603050405020304" pitchFamily="18" charset="0"/>
                </a:rPr>
                <a:t> </a:t>
              </a:r>
              <a:r>
                <a:rPr lang="en-US" altLang="zh-CN" sz="4400" b="1" dirty="0">
                  <a:solidFill>
                    <a:srgbClr val="000000"/>
                  </a:solidFill>
                  <a:latin typeface="Times New Roman" panose="02020603050405020304" pitchFamily="18" charset="0"/>
                </a:rPr>
                <a:t>GPRMAX2.0 is used to simulate the model that is shown in Fig. 3. The excitation signal is the Ricker wavelet. The center frequency is 100MHz, and the background medium is concrete with a relative dielectric constant of 5. The target in the model is a sphere with a radius of 2.5m and buried depth of 10m. The sphere is filled with water (dielectric constant of 81), metal and hollow respectively. In order to contrast, a no target signal is selected as the reference signal.The simulation results are shown in Fig. 2. </a:t>
              </a:r>
              <a:endParaRPr lang="en-US" altLang="zh-CN" sz="4400" b="1" dirty="0">
                <a:solidFill>
                  <a:srgbClr val="000000"/>
                </a:solidFill>
                <a:latin typeface="Times New Roman" panose="02020603050405020304" pitchFamily="18" charset="0"/>
              </a:endParaRPr>
            </a:p>
            <a:p>
              <a:pPr indent="457200" algn="just" defTabSz="913765" fontAlgn="base">
                <a:spcBef>
                  <a:spcPct val="0"/>
                </a:spcBef>
                <a:spcAft>
                  <a:spcPct val="0"/>
                </a:spcAft>
              </a:pPr>
              <a:endParaRPr lang="en-US" altLang="zh-CN" sz="4400" b="1" dirty="0" smtClean="0">
                <a:solidFill>
                  <a:srgbClr val="000000"/>
                </a:solidFill>
                <a:latin typeface="Times New Roman" panose="02020603050405020304" pitchFamily="18" charset="0"/>
              </a:endParaRPr>
            </a:p>
            <a:p>
              <a:pPr indent="457200" algn="just" defTabSz="913765" fontAlgn="base">
                <a:spcBef>
                  <a:spcPct val="0"/>
                </a:spcBef>
                <a:spcAft>
                  <a:spcPct val="0"/>
                </a:spcAft>
              </a:pPr>
              <a:endParaRPr lang="en-US" altLang="zh-CN" sz="4700" b="1" dirty="0">
                <a:solidFill>
                  <a:srgbClr val="000000"/>
                </a:solidFill>
                <a:latin typeface="Times New Roman" panose="02020603050405020304" pitchFamily="18" charset="0"/>
              </a:endParaRPr>
            </a:p>
            <a:p>
              <a:pPr indent="457200" algn="just" defTabSz="913765" fontAlgn="base">
                <a:spcBef>
                  <a:spcPct val="0"/>
                </a:spcBef>
                <a:spcAft>
                  <a:spcPct val="0"/>
                </a:spcAft>
              </a:pPr>
              <a:endParaRPr lang="en-US" altLang="zh-CN" sz="4700" b="1" dirty="0" smtClean="0">
                <a:solidFill>
                  <a:srgbClr val="000000"/>
                </a:solidFill>
                <a:latin typeface="Times New Roman" panose="02020603050405020304" pitchFamily="18" charset="0"/>
              </a:endParaRPr>
            </a:p>
            <a:p>
              <a:pPr indent="457200" algn="just" defTabSz="913765" fontAlgn="base">
                <a:spcBef>
                  <a:spcPct val="0"/>
                </a:spcBef>
                <a:spcAft>
                  <a:spcPct val="0"/>
                </a:spcAft>
              </a:pPr>
              <a:endParaRPr lang="en-US" altLang="zh-CN" sz="4700" b="1" dirty="0">
                <a:solidFill>
                  <a:srgbClr val="000000"/>
                </a:solidFill>
                <a:latin typeface="Times New Roman" panose="02020603050405020304" pitchFamily="18" charset="0"/>
              </a:endParaRPr>
            </a:p>
            <a:p>
              <a:pPr indent="457200" algn="just" defTabSz="913765" fontAlgn="base">
                <a:spcBef>
                  <a:spcPct val="0"/>
                </a:spcBef>
                <a:spcAft>
                  <a:spcPct val="0"/>
                </a:spcAft>
              </a:pPr>
              <a:endParaRPr lang="en-US" altLang="zh-CN" sz="4700" b="1" dirty="0" smtClean="0">
                <a:solidFill>
                  <a:srgbClr val="000000"/>
                </a:solidFill>
                <a:latin typeface="Times New Roman" panose="02020603050405020304" pitchFamily="18" charset="0"/>
              </a:endParaRPr>
            </a:p>
            <a:p>
              <a:pPr indent="457200" algn="just" defTabSz="913765" fontAlgn="base">
                <a:spcBef>
                  <a:spcPct val="0"/>
                </a:spcBef>
                <a:spcAft>
                  <a:spcPct val="0"/>
                </a:spcAft>
              </a:pPr>
              <a:endParaRPr lang="en-US" altLang="zh-CN" sz="4700" b="1" dirty="0">
                <a:solidFill>
                  <a:srgbClr val="000000"/>
                </a:solidFill>
                <a:latin typeface="Times New Roman" panose="02020603050405020304" pitchFamily="18" charset="0"/>
              </a:endParaRPr>
            </a:p>
            <a:p>
              <a:pPr indent="457200" algn="just" defTabSz="913765" fontAlgn="base">
                <a:spcBef>
                  <a:spcPct val="0"/>
                </a:spcBef>
                <a:spcAft>
                  <a:spcPct val="0"/>
                </a:spcAft>
              </a:pPr>
              <a:endParaRPr lang="en-US" altLang="zh-CN" sz="4700" b="1" dirty="0" smtClean="0">
                <a:solidFill>
                  <a:srgbClr val="000000"/>
                </a:solidFill>
                <a:latin typeface="Times New Roman" panose="02020603050405020304" pitchFamily="18" charset="0"/>
              </a:endParaRPr>
            </a:p>
            <a:p>
              <a:pPr indent="457200" algn="just" defTabSz="913765" fontAlgn="base">
                <a:spcBef>
                  <a:spcPct val="0"/>
                </a:spcBef>
                <a:spcAft>
                  <a:spcPct val="0"/>
                </a:spcAft>
              </a:pPr>
              <a:endParaRPr lang="en-US" altLang="zh-CN" sz="4700" b="1" dirty="0">
                <a:solidFill>
                  <a:srgbClr val="000000"/>
                </a:solidFill>
                <a:latin typeface="Times New Roman" panose="02020603050405020304" pitchFamily="18" charset="0"/>
              </a:endParaRPr>
            </a:p>
            <a:p>
              <a:pPr indent="457200" algn="just" defTabSz="913765" fontAlgn="base">
                <a:spcBef>
                  <a:spcPct val="0"/>
                </a:spcBef>
                <a:spcAft>
                  <a:spcPct val="0"/>
                </a:spcAft>
              </a:pPr>
              <a:endParaRPr lang="en-US" altLang="zh-CN" sz="4700" b="1" dirty="0" smtClean="0">
                <a:solidFill>
                  <a:srgbClr val="000000"/>
                </a:solidFill>
                <a:latin typeface="Times New Roman" panose="02020603050405020304" pitchFamily="18" charset="0"/>
              </a:endParaRPr>
            </a:p>
            <a:p>
              <a:pPr indent="457200" algn="just" defTabSz="913765" fontAlgn="base">
                <a:spcBef>
                  <a:spcPct val="0"/>
                </a:spcBef>
                <a:spcAft>
                  <a:spcPct val="0"/>
                </a:spcAft>
              </a:pPr>
              <a:r>
                <a:rPr lang="en-US" altLang="zh-CN" sz="4700" b="1" dirty="0" smtClean="0">
                  <a:solidFill>
                    <a:srgbClr val="000000"/>
                  </a:solidFill>
                  <a:latin typeface="Times New Roman" panose="02020603050405020304" pitchFamily="18" charset="0"/>
                </a:rPr>
                <a:t> </a:t>
              </a:r>
              <a:endParaRPr lang="en-US" altLang="zh-CN" sz="4700" b="1" dirty="0" smtClean="0">
                <a:solidFill>
                  <a:srgbClr val="000000"/>
                </a:solidFill>
                <a:latin typeface="Times New Roman" panose="02020603050405020304" pitchFamily="18" charset="0"/>
              </a:endParaRPr>
            </a:p>
          </p:txBody>
        </p:sp>
        <p:grpSp>
          <p:nvGrpSpPr>
            <p:cNvPr id="2" name="组合 1"/>
            <p:cNvGrpSpPr/>
            <p:nvPr/>
          </p:nvGrpSpPr>
          <p:grpSpPr>
            <a:xfrm>
              <a:off x="16326930" y="30550925"/>
              <a:ext cx="14942849" cy="1721802"/>
              <a:chOff x="16142946" y="16658537"/>
              <a:chExt cx="15359722" cy="1721802"/>
            </a:xfrm>
          </p:grpSpPr>
          <p:sp>
            <p:nvSpPr>
              <p:cNvPr id="11" name="TextBox 29"/>
              <p:cNvSpPr txBox="1"/>
              <p:nvPr/>
            </p:nvSpPr>
            <p:spPr>
              <a:xfrm>
                <a:off x="16142946" y="16801822"/>
                <a:ext cx="4640813" cy="1578517"/>
              </a:xfrm>
              <a:prstGeom prst="rect">
                <a:avLst/>
              </a:prstGeom>
              <a:noFill/>
              <a:ln w="9525">
                <a:noFill/>
              </a:ln>
            </p:spPr>
            <p:txBody>
              <a:bodyPr wrap="square" lIns="91391" tIns="45695" rIns="91391" bIns="45695" anchor="t">
                <a:spAutoFit/>
              </a:bodyPr>
              <a:lstStyle/>
              <a:p>
                <a:pPr algn="just" defTabSz="913765" fontAlgn="base">
                  <a:spcBef>
                    <a:spcPct val="0"/>
                  </a:spcBef>
                  <a:spcAft>
                    <a:spcPct val="0"/>
                  </a:spcAft>
                </a:pPr>
                <a:r>
                  <a:rPr lang="en-US" altLang="zh-CN" sz="3800" b="1" dirty="0">
                    <a:solidFill>
                      <a:srgbClr val="000000"/>
                    </a:solidFill>
                    <a:latin typeface="Times New Roman" panose="02020603050405020304" pitchFamily="18" charset="0"/>
                  </a:rPr>
                  <a:t>Fig.2.(a) Simulation model.</a:t>
                </a:r>
                <a:endParaRPr lang="en-US" altLang="zh-CN" sz="3800" b="1" dirty="0">
                  <a:solidFill>
                    <a:srgbClr val="000000"/>
                  </a:solidFill>
                  <a:latin typeface="Times New Roman" panose="02020603050405020304" pitchFamily="18" charset="0"/>
                </a:endParaRPr>
              </a:p>
            </p:txBody>
          </p:sp>
          <p:sp>
            <p:nvSpPr>
              <p:cNvPr id="13" name="TextBox 29"/>
              <p:cNvSpPr txBox="1"/>
              <p:nvPr/>
            </p:nvSpPr>
            <p:spPr>
              <a:xfrm>
                <a:off x="26506124" y="16658537"/>
                <a:ext cx="4996544" cy="1087529"/>
              </a:xfrm>
              <a:prstGeom prst="rect">
                <a:avLst/>
              </a:prstGeom>
              <a:noFill/>
              <a:ln w="9525">
                <a:noFill/>
              </a:ln>
            </p:spPr>
            <p:txBody>
              <a:bodyPr wrap="square" lIns="91391" tIns="45695" rIns="91391" bIns="45695" anchor="t">
                <a:spAutoFit/>
              </a:bodyPr>
              <a:lstStyle/>
              <a:p>
                <a:pPr algn="just" defTabSz="913765" fontAlgn="base">
                  <a:spcBef>
                    <a:spcPct val="0"/>
                  </a:spcBef>
                  <a:spcAft>
                    <a:spcPct val="0"/>
                  </a:spcAft>
                </a:pPr>
                <a:r>
                  <a:rPr lang="en-US" altLang="zh-CN" sz="3800" b="1" dirty="0">
                    <a:solidFill>
                      <a:srgbClr val="000000"/>
                    </a:solidFill>
                    <a:latin typeface="Times New Roman" panose="02020603050405020304" pitchFamily="18" charset="0"/>
                  </a:rPr>
                  <a:t>Fig. 2.(c) RBF neural network test results.</a:t>
                </a:r>
                <a:endParaRPr lang="en-US" altLang="zh-CN" sz="3800" b="1" dirty="0">
                  <a:solidFill>
                    <a:srgbClr val="000000"/>
                  </a:solidFill>
                  <a:latin typeface="Times New Roman" panose="02020603050405020304" pitchFamily="18" charset="0"/>
                </a:endParaRPr>
              </a:p>
            </p:txBody>
          </p:sp>
        </p:grpSp>
      </p:grpSp>
      <p:sp>
        <p:nvSpPr>
          <p:cNvPr id="43" name="TextBox 26"/>
          <p:cNvSpPr txBox="1"/>
          <p:nvPr/>
        </p:nvSpPr>
        <p:spPr>
          <a:xfrm>
            <a:off x="687174" y="21458694"/>
            <a:ext cx="15214022" cy="10923905"/>
          </a:xfrm>
          <a:prstGeom prst="rect">
            <a:avLst/>
          </a:prstGeom>
          <a:noFill/>
          <a:ln w="9525">
            <a:noFill/>
          </a:ln>
        </p:spPr>
        <p:txBody>
          <a:bodyPr wrap="square" lIns="91391" tIns="45695" rIns="91391" bIns="45695" anchor="t">
            <a:spAutoFit/>
          </a:bodyPr>
          <a:lstStyle>
            <a:defPPr>
              <a:defRPr lang="zh-CN"/>
            </a:defPPr>
            <a:lvl1pPr defTabSz="913765" fontAlgn="base">
              <a:spcBef>
                <a:spcPct val="0"/>
              </a:spcBef>
              <a:spcAft>
                <a:spcPct val="0"/>
              </a:spcAft>
              <a:defRPr sz="3800">
                <a:solidFill>
                  <a:srgbClr val="000000"/>
                </a:solidFill>
                <a:latin typeface="Times New Roman" panose="02020603050405020304" pitchFamily="18" charset="0"/>
              </a:defRPr>
            </a:lvl1pPr>
          </a:lstStyle>
          <a:p>
            <a:pPr algn="just"/>
            <a:r>
              <a:rPr lang="en-US" altLang="zh-CN" sz="4400" b="1" dirty="0" smtClean="0"/>
              <a:t>    </a:t>
            </a:r>
            <a:r>
              <a:rPr lang="en-US" altLang="zh-CN" sz="4400" b="1" dirty="0"/>
              <a:t> In the RBF neural network, the radial basis function is used as the "base" of the hidden unit to form the hidden layer space so that the input vector can be directly mapped to the hidden space. The hidden layer can map the vector from the low dimension to the high dimension, which makes the linearly inseparable situation linearly separable.</a:t>
            </a:r>
            <a:endParaRPr lang="en-US" altLang="zh-CN" sz="4400" b="1" dirty="0"/>
          </a:p>
          <a:p>
            <a:pPr algn="just"/>
            <a:r>
              <a:rPr lang="en-US" altLang="zh-CN" sz="4400" b="1" dirty="0" smtClean="0">
                <a:sym typeface="+mn-ea"/>
              </a:rPr>
              <a:t>    </a:t>
            </a:r>
            <a:r>
              <a:rPr lang="en-US" altLang="zh-CN" sz="4400" b="1" dirty="0">
                <a:sym typeface="+mn-ea"/>
              </a:rPr>
              <a:t> </a:t>
            </a:r>
            <a:r>
              <a:rPr lang="en-US" altLang="zh-CN" sz="4400" b="1" dirty="0"/>
              <a:t>The RBF neural network is composed of three parts, the input layer, the hidden layer and the output layer. For neural networks, the most important thing is to determine hidden layer neurons. In this paper, since the number of categories is certain, k-means clustering can be used to get the hidden layer of neurons. When the neurons of the hidden layer are determined, the output of the hidden layer neurons is known, and the connection weights of the neural network can be calculated by solving the linear equations.</a:t>
            </a:r>
            <a:endParaRPr lang="en-US" altLang="zh-CN" sz="4400" b="1" dirty="0"/>
          </a:p>
          <a:p>
            <a:pPr algn="just"/>
            <a:endParaRPr lang="en-US" altLang="zh-CN" sz="4400" b="1" dirty="0"/>
          </a:p>
        </p:txBody>
      </p:sp>
      <p:sp>
        <p:nvSpPr>
          <p:cNvPr id="33" name="Rectangle 2"/>
          <p:cNvSpPr>
            <a:spLocks noChangeArrowheads="1"/>
          </p:cNvSpPr>
          <p:nvPr/>
        </p:nvSpPr>
        <p:spPr bwMode="auto">
          <a:xfrm>
            <a:off x="0" y="-1"/>
            <a:ext cx="368632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
        <p:nvSpPr>
          <p:cNvPr id="41" name="TextBox 29"/>
          <p:cNvSpPr txBox="1"/>
          <p:nvPr/>
        </p:nvSpPr>
        <p:spPr>
          <a:xfrm>
            <a:off x="2087245" y="37300535"/>
            <a:ext cx="12413615" cy="674370"/>
          </a:xfrm>
          <a:prstGeom prst="rect">
            <a:avLst/>
          </a:prstGeom>
          <a:noFill/>
          <a:ln w="9525">
            <a:noFill/>
          </a:ln>
        </p:spPr>
        <p:txBody>
          <a:bodyPr wrap="square" lIns="91391" tIns="45695" rIns="91391" bIns="45695" anchor="t">
            <a:spAutoFit/>
          </a:bodyPr>
          <a:lstStyle/>
          <a:p>
            <a:pPr algn="just" defTabSz="913765" fontAlgn="base">
              <a:spcBef>
                <a:spcPct val="0"/>
              </a:spcBef>
              <a:spcAft>
                <a:spcPct val="0"/>
              </a:spcAft>
            </a:pPr>
            <a:r>
              <a:rPr lang="en-US" altLang="zh-CN" sz="3800" b="1" dirty="0" smtClean="0">
                <a:solidFill>
                  <a:srgbClr val="000000"/>
                </a:solidFill>
                <a:latin typeface="Times New Roman" panose="02020603050405020304" pitchFamily="18" charset="0"/>
              </a:rPr>
              <a:t>Fig.1. </a:t>
            </a:r>
            <a:r>
              <a:rPr lang="en-US" altLang="zh-CN" sz="3800" b="1" dirty="0">
                <a:solidFill>
                  <a:srgbClr val="000000"/>
                </a:solidFill>
                <a:latin typeface="Times New Roman" panose="02020603050405020304" pitchFamily="18" charset="0"/>
              </a:rPr>
              <a:t>The schematic diagram of the RBF neural network.</a:t>
            </a:r>
            <a:endParaRPr lang="en-US" altLang="zh-CN" sz="3800" b="1" dirty="0">
              <a:solidFill>
                <a:srgbClr val="000000"/>
              </a:solidFill>
              <a:latin typeface="Times New Roman" panose="02020603050405020304" pitchFamily="18" charset="0"/>
            </a:endParaRPr>
          </a:p>
        </p:txBody>
      </p:sp>
      <p:sp>
        <p:nvSpPr>
          <p:cNvPr id="50" name="Rectangle 6"/>
          <p:cNvSpPr>
            <a:spLocks noChangeArrowheads="1"/>
          </p:cNvSpPr>
          <p:nvPr/>
        </p:nvSpPr>
        <p:spPr bwMode="auto">
          <a:xfrm>
            <a:off x="0" y="-1"/>
            <a:ext cx="40193580" cy="607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endParaRPr lang="zh-CN" altLang="en-US"/>
          </a:p>
        </p:txBody>
      </p:sp>
      <p:sp>
        <p:nvSpPr>
          <p:cNvPr id="2048" name="Rectangle 19"/>
          <p:cNvSpPr>
            <a:spLocks noChangeArrowheads="1"/>
          </p:cNvSpPr>
          <p:nvPr/>
        </p:nvSpPr>
        <p:spPr bwMode="auto">
          <a:xfrm>
            <a:off x="0" y="0"/>
            <a:ext cx="324040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59" name="TextBox 26"/>
          <p:cNvSpPr txBox="1"/>
          <p:nvPr/>
        </p:nvSpPr>
        <p:spPr>
          <a:xfrm>
            <a:off x="504190" y="40324405"/>
            <a:ext cx="14965680" cy="2167255"/>
          </a:xfrm>
          <a:prstGeom prst="rect">
            <a:avLst/>
          </a:prstGeom>
          <a:noFill/>
          <a:ln w="9525">
            <a:noFill/>
          </a:ln>
        </p:spPr>
        <p:txBody>
          <a:bodyPr wrap="square" lIns="91391" tIns="45695" rIns="91391" bIns="45695" anchor="t">
            <a:spAutoFit/>
          </a:bodyPr>
          <a:lstStyle>
            <a:defPPr>
              <a:defRPr lang="zh-CN"/>
            </a:defPPr>
            <a:lvl1pPr defTabSz="913765" fontAlgn="base">
              <a:spcBef>
                <a:spcPct val="0"/>
              </a:spcBef>
              <a:spcAft>
                <a:spcPct val="0"/>
              </a:spcAft>
              <a:defRPr sz="3800">
                <a:solidFill>
                  <a:srgbClr val="000000"/>
                </a:solidFill>
                <a:latin typeface="Times New Roman" panose="02020603050405020304" pitchFamily="18" charset="0"/>
              </a:defRPr>
            </a:lvl1pPr>
          </a:lstStyle>
          <a:p>
            <a:pPr algn="just"/>
            <a:r>
              <a:rPr lang="en-US" altLang="zh-CN" sz="4700" b="1" dirty="0"/>
              <a:t>    </a:t>
            </a:r>
            <a:r>
              <a:rPr lang="en-US" altLang="zh-CN" sz="4400" b="1" dirty="0"/>
              <a:t>After obtaining the typical echo data, we can calculate phase spectrum of each target of different materials. The echo signal data when there is no target is selected as the </a:t>
            </a:r>
            <a:r>
              <a:rPr lang="en-US" altLang="zh-CN" sz="4400" b="1" dirty="0">
                <a:sym typeface="+mn-ea"/>
              </a:rPr>
              <a:t>reference </a:t>
            </a:r>
            <a:endParaRPr lang="en-US" altLang="zh-CN" sz="4400" b="1" dirty="0"/>
          </a:p>
        </p:txBody>
      </p:sp>
      <mc:AlternateContent xmlns:mc="http://schemas.openxmlformats.org/markup-compatibility/2006">
        <mc:Choice xmlns:a14="http://schemas.microsoft.com/office/drawing/2010/main" Requires="a14">
          <p:sp>
            <p:nvSpPr>
              <p:cNvPr id="37" name="TextBox 26"/>
              <p:cNvSpPr txBox="1"/>
              <p:nvPr/>
            </p:nvSpPr>
            <p:spPr>
              <a:xfrm>
                <a:off x="16922105" y="9433348"/>
                <a:ext cx="14909317" cy="12955270"/>
              </a:xfrm>
              <a:prstGeom prst="rect">
                <a:avLst/>
              </a:prstGeom>
              <a:noFill/>
              <a:ln w="9525">
                <a:noFill/>
              </a:ln>
            </p:spPr>
            <p:txBody>
              <a:bodyPr wrap="square" lIns="91391" tIns="45695" rIns="91391" bIns="45695" anchor="t">
                <a:spAutoFit/>
              </a:bodyPr>
              <a:lstStyle>
                <a:defPPr>
                  <a:defRPr lang="zh-CN"/>
                </a:defPPr>
                <a:lvl1pPr defTabSz="913765" fontAlgn="base">
                  <a:spcBef>
                    <a:spcPct val="0"/>
                  </a:spcBef>
                  <a:spcAft>
                    <a:spcPct val="0"/>
                  </a:spcAft>
                  <a:defRPr sz="3800">
                    <a:solidFill>
                      <a:srgbClr val="000000"/>
                    </a:solidFill>
                    <a:latin typeface="Times New Roman" panose="02020603050405020304" pitchFamily="18" charset="0"/>
                  </a:defRPr>
                </a:lvl1pPr>
              </a:lstStyle>
              <a:p>
                <a:pPr algn="just"/>
                <a:r>
                  <a:rPr lang="en-US" altLang="zh-CN" sz="4400" b="1" dirty="0">
                    <a:sym typeface="+mn-ea"/>
                  </a:rPr>
                  <a:t>signal.Calculate the phase difference of the echo data of metal, water and hollow with the reference signal. Then the average phase difference  </a:t>
                </a:r>
                <a14:m>
                  <m:oMath xmlns:m="http://schemas.openxmlformats.org/officeDocument/2006/math">
                    <m:r>
                      <a:rPr lang="en-US" altLang="zh-CN" sz="4400" b="1" i="1" dirty="0">
                        <a:latin typeface="Cambria Math" panose="02040503050406030204" charset="0"/>
                        <a:cs typeface="Cambria Math" panose="02040503050406030204" charset="0"/>
                        <a:sym typeface="+mn-ea"/>
                      </a:rPr>
                      <m:t>∆</m:t>
                    </m:r>
                    <m:r>
                      <a:rPr lang="en-US" altLang="zh-CN" sz="4400" b="1" i="1" dirty="0">
                        <a:latin typeface="Cambria Math" panose="02040503050406030204" charset="0"/>
                        <a:cs typeface="Cambria Math" panose="02040503050406030204" charset="0"/>
                        <a:sym typeface="+mn-ea"/>
                      </a:rPr>
                      <m:t>𝝋</m:t>
                    </m:r>
                    <m:r>
                      <a:rPr lang="en-US" altLang="zh-CN" sz="4400" b="1" i="1" dirty="0">
                        <a:latin typeface="Cambria Math" panose="02040503050406030204" charset="0"/>
                        <a:cs typeface="Cambria Math" panose="02040503050406030204" charset="0"/>
                        <a:sym typeface="+mn-ea"/>
                      </a:rPr>
                      <m:t>  </m:t>
                    </m:r>
                  </m:oMath>
                </a14:m>
                <a:r>
                  <a:rPr lang="en-US" altLang="zh-CN" sz="4400" b="1" dirty="0">
                    <a:sym typeface="+mn-ea"/>
                  </a:rPr>
                  <a:t>is obtained as the input of the RBF neural network.</a:t>
                </a:r>
                <a:endParaRPr lang="en-US" altLang="zh-CN" sz="4400" b="1" dirty="0">
                  <a:sym typeface="+mn-ea"/>
                </a:endParaRPr>
              </a:p>
              <a:p>
                <a:pPr algn="just"/>
                <a:r>
                  <a:rPr lang="en-US" altLang="zh-CN" sz="4400" b="1" dirty="0">
                    <a:sym typeface="+mn-ea"/>
                  </a:rPr>
                  <a:t>    The ground penetrating radar feature data set </a:t>
                </a:r>
                <a14:m>
                  <m:oMath xmlns:m="http://schemas.openxmlformats.org/officeDocument/2006/math">
                    <m:d>
                      <m:dPr>
                        <m:ctrlPr>
                          <a:rPr lang="en-US" altLang="zh-CN" sz="4400" b="1" i="1" dirty="0">
                            <a:latin typeface="Cambria Math" panose="02040503050406030204" charset="0"/>
                            <a:cs typeface="Cambria Math" panose="02040503050406030204" charset="0"/>
                            <a:sym typeface="+mn-ea"/>
                          </a:rPr>
                        </m:ctrlPr>
                      </m:dPr>
                      <m:e>
                        <m:sSub>
                          <m:sSubPr>
                            <m:ctrlPr>
                              <a:rPr lang="en-US" altLang="zh-CN" sz="4400" b="1" i="1" dirty="0">
                                <a:latin typeface="Cambria Math" panose="02040503050406030204" charset="0"/>
                                <a:cs typeface="Cambria Math" panose="02040503050406030204" charset="0"/>
                                <a:sym typeface="+mn-ea"/>
                              </a:rPr>
                            </m:ctrlPr>
                          </m:sSubPr>
                          <m:e>
                            <m:r>
                              <a:rPr lang="en-US" altLang="zh-CN" sz="4400" b="1" i="1" dirty="0">
                                <a:latin typeface="Cambria Math" panose="02040503050406030204" charset="0"/>
                                <a:cs typeface="Cambria Math" panose="02040503050406030204" charset="0"/>
                                <a:sym typeface="+mn-ea"/>
                              </a:rPr>
                              <m:t>𝒙</m:t>
                            </m:r>
                          </m:e>
                          <m:sub>
                            <m:r>
                              <a:rPr lang="en-US" altLang="zh-CN" sz="4400" b="1" i="1" dirty="0">
                                <a:latin typeface="Cambria Math" panose="02040503050406030204" charset="0"/>
                                <a:cs typeface="Cambria Math" panose="02040503050406030204" charset="0"/>
                                <a:sym typeface="+mn-ea"/>
                              </a:rPr>
                              <m:t>𝟏</m:t>
                            </m:r>
                          </m:sub>
                        </m:sSub>
                        <m:r>
                          <a:rPr lang="en-US" altLang="zh-CN" sz="4400" b="1" i="1" dirty="0">
                            <a:latin typeface="Cambria Math" panose="02040503050406030204" charset="0"/>
                            <a:cs typeface="Cambria Math" panose="02040503050406030204" charset="0"/>
                            <a:sym typeface="+mn-ea"/>
                          </a:rPr>
                          <m:t>,</m:t>
                        </m:r>
                        <m:sSub>
                          <m:sSubPr>
                            <m:ctrlPr>
                              <a:rPr lang="en-US" altLang="zh-CN" sz="4400" b="1" i="1" dirty="0">
                                <a:latin typeface="Cambria Math" panose="02040503050406030204" charset="0"/>
                                <a:cs typeface="Cambria Math" panose="02040503050406030204" charset="0"/>
                                <a:sym typeface="+mn-ea"/>
                              </a:rPr>
                            </m:ctrlPr>
                          </m:sSubPr>
                          <m:e>
                            <m:r>
                              <a:rPr lang="en-US" altLang="zh-CN" sz="4400" b="1" i="1" dirty="0">
                                <a:latin typeface="Cambria Math" panose="02040503050406030204" charset="0"/>
                                <a:cs typeface="Cambria Math" panose="02040503050406030204" charset="0"/>
                                <a:sym typeface="+mn-ea"/>
                              </a:rPr>
                              <m:t>𝒙</m:t>
                            </m:r>
                          </m:e>
                          <m:sub>
                            <m:r>
                              <a:rPr lang="en-US" altLang="zh-CN" sz="4400" b="1" i="1" dirty="0">
                                <a:latin typeface="Cambria Math" panose="02040503050406030204" charset="0"/>
                                <a:cs typeface="Cambria Math" panose="02040503050406030204" charset="0"/>
                                <a:sym typeface="+mn-ea"/>
                              </a:rPr>
                              <m:t>𝟐</m:t>
                            </m:r>
                          </m:sub>
                        </m:sSub>
                        <m:r>
                          <a:rPr lang="en-US" altLang="zh-CN" sz="4400" b="1" i="1" dirty="0">
                            <a:latin typeface="Cambria Math" panose="02040503050406030204" charset="0"/>
                            <a:cs typeface="Cambria Math" panose="02040503050406030204" charset="0"/>
                            <a:sym typeface="+mn-ea"/>
                          </a:rPr>
                          <m:t>,...,</m:t>
                        </m:r>
                        <m:sSub>
                          <m:sSubPr>
                            <m:ctrlPr>
                              <a:rPr lang="en-US" altLang="zh-CN" sz="4400" b="1" i="1" dirty="0">
                                <a:latin typeface="Cambria Math" panose="02040503050406030204" charset="0"/>
                                <a:cs typeface="Cambria Math" panose="02040503050406030204" charset="0"/>
                                <a:sym typeface="+mn-ea"/>
                              </a:rPr>
                            </m:ctrlPr>
                          </m:sSubPr>
                          <m:e>
                            <m:r>
                              <a:rPr lang="en-US" altLang="zh-CN" sz="4400" b="1" i="1" dirty="0">
                                <a:latin typeface="Cambria Math" panose="02040503050406030204" charset="0"/>
                                <a:cs typeface="Cambria Math" panose="02040503050406030204" charset="0"/>
                                <a:sym typeface="+mn-ea"/>
                              </a:rPr>
                              <m:t>𝒙</m:t>
                            </m:r>
                          </m:e>
                          <m:sub>
                            <m:r>
                              <a:rPr lang="en-US" altLang="zh-CN" sz="4400" b="1" i="1" dirty="0">
                                <a:latin typeface="Cambria Math" panose="02040503050406030204" charset="0"/>
                                <a:cs typeface="Cambria Math" panose="02040503050406030204" charset="0"/>
                                <a:sym typeface="+mn-ea"/>
                              </a:rPr>
                              <m:t>𝒏</m:t>
                            </m:r>
                          </m:sub>
                        </m:sSub>
                      </m:e>
                    </m:d>
                  </m:oMath>
                </a14:m>
                <a:r>
                  <a:rPr lang="en-US" altLang="zh-CN" sz="4400" b="1" dirty="0">
                    <a:sym typeface="+mn-ea"/>
                  </a:rPr>
                  <a:t> used for training is divided into three categories, the metal target data, the water target data and the hollow target data. The characteristic data are marked with corresponding labels </a:t>
                </a:r>
                <a14:m>
                  <m:oMath xmlns:m="http://schemas.openxmlformats.org/officeDocument/2006/math">
                    <m:d>
                      <m:dPr>
                        <m:ctrlPr>
                          <a:rPr lang="en-US" altLang="zh-CN" sz="4400" b="1" i="1" dirty="0">
                            <a:latin typeface="Cambria Math" panose="02040503050406030204" charset="0"/>
                            <a:cs typeface="Cambria Math" panose="02040503050406030204" charset="0"/>
                            <a:sym typeface="+mn-ea"/>
                          </a:rPr>
                        </m:ctrlPr>
                      </m:dPr>
                      <m:e>
                        <m:sSub>
                          <m:sSubPr>
                            <m:ctrlPr>
                              <a:rPr lang="en-US" altLang="zh-CN" sz="4400" b="1" i="1" dirty="0">
                                <a:latin typeface="Cambria Math" panose="02040503050406030204" charset="0"/>
                                <a:cs typeface="Cambria Math" panose="02040503050406030204" charset="0"/>
                                <a:sym typeface="+mn-ea"/>
                              </a:rPr>
                            </m:ctrlPr>
                          </m:sSubPr>
                          <m:e>
                            <m:r>
                              <a:rPr lang="en-US" altLang="zh-CN" sz="4400" b="1" i="1" dirty="0">
                                <a:latin typeface="Cambria Math" panose="02040503050406030204" charset="0"/>
                                <a:cs typeface="Cambria Math" panose="02040503050406030204" charset="0"/>
                                <a:sym typeface="+mn-ea"/>
                              </a:rPr>
                              <m:t>𝒚</m:t>
                            </m:r>
                          </m:e>
                          <m:sub>
                            <m:r>
                              <a:rPr lang="en-US" altLang="zh-CN" sz="4400" b="1" i="1" dirty="0">
                                <a:latin typeface="Cambria Math" panose="02040503050406030204" charset="0"/>
                                <a:cs typeface="Cambria Math" panose="02040503050406030204" charset="0"/>
                                <a:sym typeface="+mn-ea"/>
                              </a:rPr>
                              <m:t>𝟏</m:t>
                            </m:r>
                          </m:sub>
                        </m:sSub>
                        <m:r>
                          <a:rPr lang="en-US" altLang="zh-CN" sz="4400" b="1" i="1" dirty="0">
                            <a:latin typeface="Cambria Math" panose="02040503050406030204" charset="0"/>
                            <a:cs typeface="Cambria Math" panose="02040503050406030204" charset="0"/>
                            <a:sym typeface="+mn-ea"/>
                          </a:rPr>
                          <m:t>,</m:t>
                        </m:r>
                        <m:sSub>
                          <m:sSubPr>
                            <m:ctrlPr>
                              <a:rPr lang="en-US" altLang="zh-CN" sz="4400" b="1" i="1" dirty="0">
                                <a:latin typeface="Cambria Math" panose="02040503050406030204" charset="0"/>
                                <a:cs typeface="Cambria Math" panose="02040503050406030204" charset="0"/>
                                <a:sym typeface="+mn-ea"/>
                              </a:rPr>
                            </m:ctrlPr>
                          </m:sSubPr>
                          <m:e>
                            <m:r>
                              <a:rPr lang="en-US" altLang="zh-CN" sz="4400" b="1" i="1" dirty="0">
                                <a:latin typeface="Cambria Math" panose="02040503050406030204" charset="0"/>
                                <a:cs typeface="Cambria Math" panose="02040503050406030204" charset="0"/>
                                <a:sym typeface="+mn-ea"/>
                              </a:rPr>
                              <m:t>𝒚</m:t>
                            </m:r>
                          </m:e>
                          <m:sub>
                            <m:r>
                              <a:rPr lang="en-US" altLang="zh-CN" sz="4400" b="1" i="1" dirty="0">
                                <a:latin typeface="Cambria Math" panose="02040503050406030204" charset="0"/>
                                <a:cs typeface="Cambria Math" panose="02040503050406030204" charset="0"/>
                                <a:sym typeface="+mn-ea"/>
                              </a:rPr>
                              <m:t>𝟐</m:t>
                            </m:r>
                          </m:sub>
                        </m:sSub>
                        <m:r>
                          <a:rPr lang="en-US" altLang="zh-CN" sz="4400" b="1" i="1" dirty="0">
                            <a:latin typeface="Cambria Math" panose="02040503050406030204" charset="0"/>
                            <a:cs typeface="Cambria Math" panose="02040503050406030204" charset="0"/>
                            <a:sym typeface="+mn-ea"/>
                          </a:rPr>
                          <m:t>,...,</m:t>
                        </m:r>
                        <m:sSub>
                          <m:sSubPr>
                            <m:ctrlPr>
                              <a:rPr lang="en-US" altLang="zh-CN" sz="4400" b="1" i="1" dirty="0">
                                <a:latin typeface="Cambria Math" panose="02040503050406030204" charset="0"/>
                                <a:cs typeface="Cambria Math" panose="02040503050406030204" charset="0"/>
                                <a:sym typeface="+mn-ea"/>
                              </a:rPr>
                            </m:ctrlPr>
                          </m:sSubPr>
                          <m:e>
                            <m:r>
                              <a:rPr lang="en-US" altLang="zh-CN" sz="4400" b="1" i="1" dirty="0">
                                <a:latin typeface="Cambria Math" panose="02040503050406030204" charset="0"/>
                                <a:cs typeface="Cambria Math" panose="02040503050406030204" charset="0"/>
                                <a:sym typeface="+mn-ea"/>
                              </a:rPr>
                              <m:t>𝒚</m:t>
                            </m:r>
                          </m:e>
                          <m:sub>
                            <m:r>
                              <a:rPr lang="en-US" altLang="zh-CN" sz="4400" b="1" i="1" dirty="0">
                                <a:latin typeface="Cambria Math" panose="02040503050406030204" charset="0"/>
                                <a:cs typeface="Cambria Math" panose="02040503050406030204" charset="0"/>
                                <a:sym typeface="+mn-ea"/>
                              </a:rPr>
                              <m:t>𝒏</m:t>
                            </m:r>
                          </m:sub>
                        </m:sSub>
                      </m:e>
                    </m:d>
                  </m:oMath>
                </a14:m>
                <a:r>
                  <a:rPr lang="en-US" altLang="zh-CN" sz="4400" b="1" dirty="0">
                    <a:sym typeface="+mn-ea"/>
                  </a:rPr>
                  <a:t>. Here, the subscript 1, 2, 3 represent water target, metal target and hollow target respectively.</a:t>
                </a:r>
                <a:endParaRPr lang="en-US" altLang="zh-CN" sz="4400" b="1" dirty="0">
                  <a:sym typeface="+mn-ea"/>
                </a:endParaRPr>
              </a:p>
              <a:p>
                <a:pPr algn="just"/>
                <a:r>
                  <a:rPr lang="en-US" altLang="zh-CN" sz="4400" b="1" dirty="0">
                    <a:sym typeface="+mn-ea"/>
                  </a:rPr>
                  <a:t>    The input of the RBF network is an array corresponding to  </a:t>
                </a:r>
                <a14:m>
                  <m:oMath xmlns:m="http://schemas.openxmlformats.org/officeDocument/2006/math">
                    <m:r>
                      <a:rPr lang="en-US" altLang="zh-CN" sz="4400" b="1" i="1" dirty="0">
                        <a:latin typeface="Cambria Math" panose="02040503050406030204" charset="0"/>
                        <a:cs typeface="Cambria Math" panose="02040503050406030204" charset="0"/>
                        <a:sym typeface="+mn-ea"/>
                      </a:rPr>
                      <m:t>𝒏</m:t>
                    </m:r>
                    <m:r>
                      <a:rPr lang="en-US" altLang="zh-CN" sz="4400" b="1" i="1" dirty="0">
                        <a:latin typeface="Cambria Math" panose="02040503050406030204" charset="0"/>
                        <a:cs typeface="Cambria Math" panose="02040503050406030204" charset="0"/>
                        <a:sym typeface="+mn-ea"/>
                      </a:rPr>
                      <m:t> </m:t>
                    </m:r>
                  </m:oMath>
                </a14:m>
                <a:r>
                  <a:rPr lang="en-US" altLang="zh-CN" sz="4400" b="1" dirty="0">
                    <a:sym typeface="+mn-ea"/>
                  </a:rPr>
                  <a:t>average phase difference data samples. The output of the RBF network is a 1×3 array, from which the signal label is got and the training is completed. Then input the test data into the network, and calculate the error between the known classification results and the network classification results. Recognition successful rate can be obtained.</a:t>
                </a:r>
                <a:endParaRPr lang="en-US" altLang="zh-CN" sz="4400" b="1" dirty="0">
                  <a:sym typeface="+mn-ea"/>
                </a:endParaRPr>
              </a:p>
              <a:p>
                <a:pPr algn="just"/>
                <a:endParaRPr lang="en-US" altLang="zh-CN" sz="4400" b="1" dirty="0"/>
              </a:p>
            </p:txBody>
          </p:sp>
        </mc:Choice>
        <mc:Fallback>
          <p:sp>
            <p:nvSpPr>
              <p:cNvPr id="37" name="TextBox 26"/>
              <p:cNvSpPr txBox="1">
                <a:spLocks noRot="1" noChangeAspect="1" noMove="1" noResize="1" noEditPoints="1" noAdjustHandles="1" noChangeArrowheads="1" noChangeShapeType="1" noTextEdit="1"/>
              </p:cNvSpPr>
              <p:nvPr/>
            </p:nvSpPr>
            <p:spPr>
              <a:xfrm>
                <a:off x="16922105" y="9433348"/>
                <a:ext cx="14909317" cy="12955270"/>
              </a:xfrm>
              <a:prstGeom prst="rect">
                <a:avLst/>
              </a:prstGeom>
              <a:blipFill rotWithShape="1">
                <a:blip r:embed="rId1"/>
                <a:stretch>
                  <a:fillRect l="-4" t="-3" r="-144" b="3"/>
                </a:stretch>
              </a:blipFill>
              <a:ln w="9525">
                <a:noFill/>
              </a:ln>
            </p:spPr>
            <p:txBody>
              <a:bodyPr/>
              <a:lstStyle/>
              <a:p>
                <a:r>
                  <a:rPr lang="zh-CN" altLang="en-US">
                    <a:noFill/>
                  </a:rPr>
                  <a:t> </a:t>
                </a:r>
              </a:p>
            </p:txBody>
          </p:sp>
        </mc:Fallback>
      </mc:AlternateContent>
      <p:graphicFrame>
        <p:nvGraphicFramePr>
          <p:cNvPr id="-2147482592" name="对象 -2147482593"/>
          <p:cNvGraphicFramePr>
            <a:graphicFrameLocks noChangeAspect="1"/>
          </p:cNvGraphicFramePr>
          <p:nvPr/>
        </p:nvGraphicFramePr>
        <p:xfrm>
          <a:off x="3024505" y="31539815"/>
          <a:ext cx="9116060" cy="5650230"/>
        </p:xfrm>
        <a:graphic>
          <a:graphicData uri="http://schemas.openxmlformats.org/presentationml/2006/ole">
            <mc:AlternateContent xmlns:mc="http://schemas.openxmlformats.org/markup-compatibility/2006">
              <mc:Choice xmlns:v="urn:schemas-microsoft-com:vml" Requires="v">
                <p:oleObj spid="_x0000_s3076" name="" r:id="rId2" imgW="4526915" imgH="2492375" progId="Visio.Drawing.15">
                  <p:embed/>
                </p:oleObj>
              </mc:Choice>
              <mc:Fallback>
                <p:oleObj name="" r:id="rId2" imgW="4526915" imgH="2492375" progId="Visio.Drawing.15">
                  <p:embed/>
                  <p:pic>
                    <p:nvPicPr>
                      <p:cNvPr id="0" name="图片 3075"/>
                      <p:cNvPicPr/>
                      <p:nvPr/>
                    </p:nvPicPr>
                    <p:blipFill>
                      <a:blip r:embed="rId3"/>
                      <a:srcRect r="8905"/>
                      <a:stretch>
                        <a:fillRect/>
                      </a:stretch>
                    </p:blipFill>
                    <p:spPr>
                      <a:xfrm>
                        <a:off x="3024505" y="31539815"/>
                        <a:ext cx="9116060" cy="5650230"/>
                      </a:xfrm>
                      <a:prstGeom prst="rect">
                        <a:avLst/>
                      </a:prstGeom>
                      <a:noFill/>
                      <a:ln w="38100">
                        <a:noFill/>
                        <a:miter/>
                      </a:ln>
                    </p:spPr>
                  </p:pic>
                </p:oleObj>
              </mc:Fallback>
            </mc:AlternateContent>
          </a:graphicData>
        </a:graphic>
      </p:graphicFrame>
      <p:sp>
        <p:nvSpPr>
          <p:cNvPr id="4" name="AutoShape 7"/>
          <p:cNvSpPr>
            <a:spLocks noChangeArrowheads="1"/>
          </p:cNvSpPr>
          <p:nvPr/>
        </p:nvSpPr>
        <p:spPr bwMode="auto">
          <a:xfrm>
            <a:off x="216535" y="38308280"/>
            <a:ext cx="15826740" cy="1475740"/>
          </a:xfrm>
          <a:prstGeom prst="roundRect">
            <a:avLst>
              <a:gd name="adj" fmla="val 50000"/>
            </a:avLst>
          </a:prstGeom>
          <a:solidFill>
            <a:schemeClr val="accent1">
              <a:lumMod val="75000"/>
            </a:schemeClr>
          </a:solidFill>
          <a:ln w="9525">
            <a:noFill/>
            <a:round/>
          </a:ln>
          <a:effectLst>
            <a:outerShdw dist="251447" dir="2700000" algn="ctr" rotWithShape="0">
              <a:srgbClr val="787878"/>
            </a:outerShdw>
          </a:effectLst>
        </p:spPr>
        <p:txBody>
          <a:bodyPr wrap="none" lIns="44127" tIns="21305" rIns="44127" bIns="21305" anchor="ctr"/>
          <a:p>
            <a:pPr algn="l" defTabSz="412115" eaLnBrk="0" fontAlgn="base" hangingPunct="0">
              <a:spcBef>
                <a:spcPct val="0"/>
              </a:spcBef>
              <a:spcAft>
                <a:spcPct val="0"/>
              </a:spcAft>
              <a:defRPr/>
            </a:pPr>
            <a:r>
              <a:rPr lang="en-US" altLang="zh-CN" sz="4300" b="1" dirty="0" smtClean="0">
                <a:solidFill>
                  <a:srgbClr val="FFFFFF"/>
                </a:solidFill>
                <a:effectLst>
                  <a:outerShdw blurRad="38100" dist="38100" dir="2700000" algn="tl">
                    <a:srgbClr val="000000"/>
                  </a:outerShdw>
                </a:effectLst>
              </a:rPr>
              <a:t>RECOGNITION AND CLASSIFICATION OF UNDERGROUND </a:t>
            </a:r>
            <a:endParaRPr lang="en-US" altLang="zh-CN" sz="4300" b="1" dirty="0" smtClean="0">
              <a:solidFill>
                <a:srgbClr val="FFFFFF"/>
              </a:solidFill>
              <a:effectLst>
                <a:outerShdw blurRad="38100" dist="38100" dir="2700000" algn="tl">
                  <a:srgbClr val="000000"/>
                </a:outerShdw>
              </a:effectLst>
            </a:endParaRPr>
          </a:p>
          <a:p>
            <a:pPr algn="l" defTabSz="412115" eaLnBrk="0" fontAlgn="base" hangingPunct="0">
              <a:spcBef>
                <a:spcPct val="0"/>
              </a:spcBef>
              <a:spcAft>
                <a:spcPct val="0"/>
              </a:spcAft>
              <a:defRPr/>
            </a:pPr>
            <a:r>
              <a:rPr lang="en-US" altLang="zh-CN" sz="4300" b="1" dirty="0" smtClean="0">
                <a:solidFill>
                  <a:srgbClr val="FFFFFF"/>
                </a:solidFill>
                <a:effectLst>
                  <a:outerShdw blurRad="38100" dist="38100" dir="2700000" algn="tl">
                    <a:srgbClr val="000000"/>
                  </a:outerShdw>
                </a:effectLst>
              </a:rPr>
              <a:t>TARGET MATERIAL BASED OF RBF</a:t>
            </a:r>
            <a:endParaRPr lang="en-US" altLang="zh-CN" sz="4300" b="1" dirty="0" smtClean="0">
              <a:solidFill>
                <a:srgbClr val="FFFFFF"/>
              </a:solidFill>
              <a:effectLst>
                <a:outerShdw blurRad="38100" dist="38100" dir="2700000" algn="tl">
                  <a:srgbClr val="000000"/>
                </a:outerShdw>
              </a:effectLst>
            </a:endParaRPr>
          </a:p>
        </p:txBody>
      </p:sp>
      <p:sp>
        <p:nvSpPr>
          <p:cNvPr id="8" name="AutoShape 7"/>
          <p:cNvSpPr>
            <a:spLocks noChangeArrowheads="1"/>
          </p:cNvSpPr>
          <p:nvPr/>
        </p:nvSpPr>
        <p:spPr bwMode="auto">
          <a:xfrm>
            <a:off x="16274415" y="21674455"/>
            <a:ext cx="15826740" cy="1475740"/>
          </a:xfrm>
          <a:prstGeom prst="roundRect">
            <a:avLst>
              <a:gd name="adj" fmla="val 50000"/>
            </a:avLst>
          </a:prstGeom>
          <a:solidFill>
            <a:schemeClr val="accent1">
              <a:lumMod val="75000"/>
            </a:schemeClr>
          </a:solidFill>
          <a:ln w="9525">
            <a:noFill/>
            <a:round/>
          </a:ln>
          <a:effectLst>
            <a:outerShdw dist="251447" dir="2700000" algn="ctr" rotWithShape="0">
              <a:srgbClr val="787878"/>
            </a:outerShdw>
          </a:effectLst>
        </p:spPr>
        <p:txBody>
          <a:bodyPr wrap="none" lIns="44127" tIns="21305" rIns="44127" bIns="21305" anchor="ctr"/>
          <a:p>
            <a:pPr algn="l" defTabSz="412115" eaLnBrk="0" fontAlgn="base" hangingPunct="0">
              <a:spcBef>
                <a:spcPct val="0"/>
              </a:spcBef>
              <a:spcAft>
                <a:spcPct val="0"/>
              </a:spcAft>
              <a:defRPr/>
            </a:pPr>
            <a:r>
              <a:rPr lang="en-US" altLang="zh-CN" sz="4300" b="1" dirty="0" smtClean="0">
                <a:solidFill>
                  <a:srgbClr val="FFFFFF"/>
                </a:solidFill>
                <a:effectLst>
                  <a:outerShdw blurRad="38100" dist="38100" dir="2700000" algn="tl">
                    <a:srgbClr val="000000"/>
                  </a:outerShdw>
                </a:effectLst>
              </a:rPr>
              <a:t>  PROCESSING AND ANALYSIS OF SIMULATION RESULTS</a:t>
            </a:r>
            <a:endParaRPr lang="en-US" altLang="zh-CN" sz="4300" b="1" dirty="0" smtClean="0">
              <a:solidFill>
                <a:srgbClr val="FFFFFF"/>
              </a:solidFill>
              <a:effectLst>
                <a:outerShdw blurRad="38100" dist="38100" dir="2700000" algn="tl">
                  <a:srgbClr val="000000"/>
                </a:outerShdw>
              </a:effectLst>
            </a:endParaRPr>
          </a:p>
        </p:txBody>
      </p:sp>
      <p:pic>
        <p:nvPicPr>
          <p:cNvPr id="9" name="图片 9"/>
          <p:cNvPicPr>
            <a:picLocks noChangeAspect="1" noChangeArrowheads="1"/>
          </p:cNvPicPr>
          <p:nvPr/>
        </p:nvPicPr>
        <p:blipFill>
          <a:blip r:embed="rId4">
            <a:extLst>
              <a:ext uri="{28A0092B-C50C-407E-A947-70E740481C1C}">
                <a14:useLocalDpi xmlns:a14="http://schemas.microsoft.com/office/drawing/2010/main" val="0"/>
              </a:ext>
            </a:extLst>
          </a:blip>
          <a:srcRect l="5372" t="8771" r="12613" b="4217"/>
          <a:stretch>
            <a:fillRect/>
          </a:stretch>
        </p:blipFill>
        <p:spPr>
          <a:xfrm>
            <a:off x="21026755" y="30675580"/>
            <a:ext cx="4653280" cy="3774440"/>
          </a:xfrm>
          <a:prstGeom prst="rect">
            <a:avLst/>
          </a:prstGeom>
          <a:noFill/>
          <a:ln>
            <a:noFill/>
          </a:ln>
        </p:spPr>
      </p:pic>
      <p:pic>
        <p:nvPicPr>
          <p:cNvPr id="10" name="图片 32"/>
          <p:cNvPicPr>
            <a:picLocks noChangeAspect="1"/>
          </p:cNvPicPr>
          <p:nvPr/>
        </p:nvPicPr>
        <p:blipFill>
          <a:blip r:embed="rId5"/>
          <a:srcRect l="9871" t="10494" b="5370"/>
          <a:stretch>
            <a:fillRect/>
          </a:stretch>
        </p:blipFill>
        <p:spPr>
          <a:xfrm>
            <a:off x="26006425" y="30099635"/>
            <a:ext cx="5386070" cy="4258310"/>
          </a:xfrm>
          <a:prstGeom prst="rect">
            <a:avLst/>
          </a:prstGeom>
          <a:noFill/>
          <a:ln>
            <a:noFill/>
          </a:ln>
        </p:spPr>
      </p:pic>
      <p:graphicFrame>
        <p:nvGraphicFramePr>
          <p:cNvPr id="-2147482593" name="对象 -2147482594"/>
          <p:cNvGraphicFramePr>
            <a:graphicFrameLocks noChangeAspect="1"/>
          </p:cNvGraphicFramePr>
          <p:nvPr/>
        </p:nvGraphicFramePr>
        <p:xfrm>
          <a:off x="16820515" y="29981525"/>
          <a:ext cx="4025900" cy="4366260"/>
        </p:xfrm>
        <a:graphic>
          <a:graphicData uri="http://schemas.openxmlformats.org/presentationml/2006/ole">
            <mc:AlternateContent xmlns:mc="http://schemas.openxmlformats.org/markup-compatibility/2006">
              <mc:Choice xmlns:v="urn:schemas-microsoft-com:vml" Requires="v">
                <p:oleObj spid="_x0000_s12" name="" r:id="rId6" imgW="3232785" imgH="3470910" progId="Visio.Drawing.15">
                  <p:embed/>
                </p:oleObj>
              </mc:Choice>
              <mc:Fallback>
                <p:oleObj name="" r:id="rId6" imgW="3232785" imgH="3470910" progId="Visio.Drawing.15">
                  <p:embed/>
                  <p:pic>
                    <p:nvPicPr>
                      <p:cNvPr id="0" name="图片 11"/>
                      <p:cNvPicPr/>
                      <p:nvPr/>
                    </p:nvPicPr>
                    <p:blipFill>
                      <a:blip r:embed="rId7"/>
                      <a:srcRect l="16125" t="15428" b="-139"/>
                      <a:stretch>
                        <a:fillRect/>
                      </a:stretch>
                    </p:blipFill>
                    <p:spPr>
                      <a:xfrm>
                        <a:off x="16820515" y="29981525"/>
                        <a:ext cx="4025900" cy="4366260"/>
                      </a:xfrm>
                      <a:prstGeom prst="rect">
                        <a:avLst/>
                      </a:prstGeom>
                      <a:noFill/>
                      <a:ln w="38100">
                        <a:noFill/>
                        <a:miter/>
                      </a:ln>
                    </p:spPr>
                  </p:pic>
                </p:oleObj>
              </mc:Fallback>
            </mc:AlternateContent>
          </a:graphicData>
        </a:graphic>
      </p:graphicFrame>
      <p:sp>
        <p:nvSpPr>
          <p:cNvPr id="15" name="TextBox 29"/>
          <p:cNvSpPr txBox="1"/>
          <p:nvPr/>
        </p:nvSpPr>
        <p:spPr>
          <a:xfrm>
            <a:off x="21437600" y="34347785"/>
            <a:ext cx="4845685" cy="1844040"/>
          </a:xfrm>
          <a:prstGeom prst="rect">
            <a:avLst/>
          </a:prstGeom>
          <a:noFill/>
          <a:ln w="9525">
            <a:noFill/>
          </a:ln>
        </p:spPr>
        <p:txBody>
          <a:bodyPr wrap="square" lIns="91391" tIns="45695" rIns="91391" bIns="45695" anchor="t">
            <a:spAutoFit/>
          </a:bodyPr>
          <a:p>
            <a:pPr algn="just" defTabSz="913765" fontAlgn="base">
              <a:spcBef>
                <a:spcPct val="0"/>
              </a:spcBef>
              <a:spcAft>
                <a:spcPct val="0"/>
              </a:spcAft>
            </a:pPr>
            <a:r>
              <a:rPr lang="en-US" altLang="zh-CN" sz="3800" b="1" dirty="0">
                <a:solidFill>
                  <a:srgbClr val="000000"/>
                </a:solidFill>
                <a:latin typeface="Times New Roman" panose="02020603050405020304" pitchFamily="18" charset="0"/>
              </a:rPr>
              <a:t>Fig.2.(b) The signals after the direct wave is removed.</a:t>
            </a:r>
            <a:endParaRPr lang="en-US" altLang="zh-CN" sz="3800" b="1" dirty="0">
              <a:solidFill>
                <a:srgbClr val="000000"/>
              </a:solidFill>
              <a:latin typeface="Times New Roman" panose="02020603050405020304" pitchFamily="18" charset="0"/>
            </a:endParaRPr>
          </a:p>
        </p:txBody>
      </p:sp>
      <p:sp>
        <p:nvSpPr>
          <p:cNvPr id="19" name="AutoShape 4"/>
          <p:cNvSpPr/>
          <p:nvPr/>
        </p:nvSpPr>
        <p:spPr>
          <a:xfrm>
            <a:off x="2501900" y="648335"/>
            <a:ext cx="28133040" cy="2207260"/>
          </a:xfrm>
          <a:prstGeom prst="roundRect">
            <a:avLst>
              <a:gd name="adj" fmla="val 50000"/>
            </a:avLst>
          </a:prstGeom>
          <a:solidFill>
            <a:schemeClr val="accent1">
              <a:lumMod val="5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197859" tIns="184455" rIns="197859" bIns="101961" anchor="ctr" anchorCtr="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804410" fontAlgn="base">
              <a:spcBef>
                <a:spcPct val="0"/>
              </a:spcBef>
              <a:spcAft>
                <a:spcPct val="0"/>
              </a:spcAft>
              <a:defRPr/>
            </a:pPr>
            <a:r>
              <a:rPr lang="en-US" altLang="zh-CN" sz="6400" b="1" dirty="0" smtClean="0">
                <a:solidFill>
                  <a:srgbClr val="FFFFFF"/>
                </a:solidFill>
                <a:effectLst>
                  <a:outerShdw blurRad="38100" dist="38100" dir="2700000">
                    <a:srgbClr val="000000"/>
                  </a:outerShdw>
                </a:effectLst>
                <a:ea typeface="华文细黑" panose="02010600040101010101" pitchFamily="2" charset="-122"/>
              </a:rPr>
              <a:t>2021 IEEE 4th International Conference on Electronic Information and Communication Technology (ICEICT 2021)</a:t>
            </a:r>
            <a:endParaRPr lang="en-US" altLang="zh-CN" sz="6400" b="1" dirty="0" smtClean="0">
              <a:solidFill>
                <a:srgbClr val="FFFFFF"/>
              </a:solidFill>
              <a:effectLst>
                <a:outerShdw blurRad="38100" dist="38100" dir="2700000">
                  <a:srgbClr val="000000"/>
                </a:outerShdw>
              </a:effectLst>
              <a:ea typeface="华文细黑" panose="02010600040101010101" pitchFamily="2" charset="-122"/>
            </a:endParaRPr>
          </a:p>
        </p:txBody>
      </p:sp>
      <p:pic>
        <p:nvPicPr>
          <p:cNvPr id="20" name="图片 19"/>
          <p:cNvPicPr>
            <a:picLocks noChangeAspect="1"/>
          </p:cNvPicPr>
          <p:nvPr/>
        </p:nvPicPr>
        <p:blipFill>
          <a:blip r:embed="rId8"/>
          <a:stretch>
            <a:fillRect/>
          </a:stretch>
        </p:blipFill>
        <p:spPr>
          <a:xfrm>
            <a:off x="504079" y="3312552"/>
            <a:ext cx="4875203" cy="475297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4335</Words>
  <Application>WPS 演示</Application>
  <PresentationFormat>自定义</PresentationFormat>
  <Paragraphs>53</Paragraphs>
  <Slides>1</Slides>
  <Notes>1</Notes>
  <HiddenSlides>0</HiddenSlides>
  <MMClips>0</MMClips>
  <ScaleCrop>false</ScaleCrop>
  <HeadingPairs>
    <vt:vector size="8" baseType="variant">
      <vt:variant>
        <vt:lpstr>已用的字体</vt:lpstr>
      </vt:variant>
      <vt:variant>
        <vt:i4>11</vt:i4>
      </vt:variant>
      <vt:variant>
        <vt:lpstr>主题</vt:lpstr>
      </vt:variant>
      <vt:variant>
        <vt:i4>2</vt:i4>
      </vt:variant>
      <vt:variant>
        <vt:lpstr>嵌入 OLE 服务器</vt:lpstr>
      </vt:variant>
      <vt:variant>
        <vt:i4>2</vt:i4>
      </vt:variant>
      <vt:variant>
        <vt:lpstr>幻灯片标题</vt:lpstr>
      </vt:variant>
      <vt:variant>
        <vt:i4>1</vt:i4>
      </vt:variant>
    </vt:vector>
  </HeadingPairs>
  <TitlesOfParts>
    <vt:vector size="16" baseType="lpstr">
      <vt:lpstr>Arial</vt:lpstr>
      <vt:lpstr>宋体</vt:lpstr>
      <vt:lpstr>Wingdings</vt:lpstr>
      <vt:lpstr>Times New Roman</vt:lpstr>
      <vt:lpstr>华文细黑</vt:lpstr>
      <vt:lpstr>Helvetica</vt:lpstr>
      <vt:lpstr>微软雅黑</vt:lpstr>
      <vt:lpstr>Arial Unicode MS</vt:lpstr>
      <vt:lpstr>Calibri</vt:lpstr>
      <vt:lpstr>Cambria Math</vt:lpstr>
      <vt:lpstr>黑体</vt:lpstr>
      <vt:lpstr>Office 主题</vt:lpstr>
      <vt:lpstr>默认设计模板</vt:lpstr>
      <vt:lpstr>Visio.Drawing.15</vt:lpstr>
      <vt:lpstr>Visio.Drawing.15</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Liu</dc:creator>
  <cp:lastModifiedBy>WPS_1601895615</cp:lastModifiedBy>
  <cp:revision>61</cp:revision>
  <dcterms:created xsi:type="dcterms:W3CDTF">2017-10-13T06:54:00Z</dcterms:created>
  <dcterms:modified xsi:type="dcterms:W3CDTF">2021-08-13T09:30:07Z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ICV">
    <vt:lpwstr>24C310DCF3D34F0A9FA6D3995F6264A3</vt:lpwstr>
  </property>
</Properties>
</file>