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28800425" cy="43200955"/>
  <p:notesSz cx="32918400" cy="51206400"/>
  <p:defaultTextStyle>
    <a:defPPr>
      <a:defRPr lang="en-US"/>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1pPr>
    <a:lvl2pPr marL="568325" lvl="1" indent="-111125"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2pPr>
    <a:lvl3pPr marL="1138555" lvl="2" indent="-224155"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3pPr>
    <a:lvl4pPr marL="1708150" lvl="3" indent="-336550"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4pPr>
    <a:lvl5pPr marL="2278380" lvl="4" indent="-449580"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5pPr>
    <a:lvl6pPr marL="2286000" lvl="5" indent="-449580"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6pPr>
    <a:lvl7pPr marL="2743200" lvl="6" indent="-449580"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7pPr>
    <a:lvl8pPr marL="3200400" lvl="7" indent="-449580"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8pPr>
    <a:lvl9pPr marL="3657600" lvl="8" indent="-449580" algn="l" defTabSz="914400" rtl="0" eaLnBrk="1" fontAlgn="base" latinLnBrk="0" hangingPunct="1">
      <a:lnSpc>
        <a:spcPct val="100000"/>
      </a:lnSpc>
      <a:spcBef>
        <a:spcPct val="0"/>
      </a:spcBef>
      <a:spcAft>
        <a:spcPct val="0"/>
      </a:spcAft>
      <a:buNone/>
      <a:defRPr sz="2800" b="0" i="0" u="none" kern="1200" baseline="0">
        <a:solidFill>
          <a:schemeClr val="tx1"/>
        </a:solidFill>
        <a:latin typeface="Helvetica" pitchFamily="34" charset="0"/>
        <a:ea typeface="MS PGothic" panose="020B0600070205080204" pitchFamily="34" charset="-128"/>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clrMru>
    <a:srgbClr val="FF8000"/>
    <a:srgbClr val="FFFFE1"/>
    <a:srgbClr val="FFF3F3"/>
    <a:srgbClr val="800040"/>
    <a:srgbClr val="004080"/>
    <a:srgbClr val="FF6FCF"/>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544"/>
    <p:restoredTop sz="94660"/>
  </p:normalViewPr>
  <p:slideViewPr>
    <p:cSldViewPr showGuides="1">
      <p:cViewPr varScale="1">
        <p:scale>
          <a:sx n="20" d="100"/>
          <a:sy n="20" d="100"/>
        </p:scale>
        <p:origin x="2850" y="60"/>
      </p:cViewPr>
      <p:guideLst>
        <p:guide orient="horz" pos="944"/>
        <p:guide orient="horz" pos="25765"/>
        <p:guide orient="horz" pos="4895"/>
        <p:guide orient="horz" pos="2793"/>
        <p:guide pos="4184"/>
        <p:guide pos="4731"/>
        <p:guide pos="8617"/>
        <p:guide pos="13768"/>
        <p:guide pos="647"/>
        <p:guide pos="9186"/>
        <p:guide pos="13253"/>
        <p:guide pos="17399"/>
      </p:guideLst>
    </p:cSldViewPr>
  </p:slideViewPr>
  <p:outlineViewPr>
    <p:cViewPr>
      <p:scale>
        <a:sx n="33" d="100"/>
        <a:sy n="33" d="100"/>
      </p:scale>
      <p:origin x="0" y="0"/>
    </p:cViewPr>
  </p:outlineViewPr>
  <p:notesTextViewPr>
    <p:cViewPr>
      <p:scale>
        <a:sx n="100" d="100"/>
        <a:sy n="100" d="100"/>
      </p:scale>
      <p:origin x="0" y="0"/>
    </p:cViewPr>
  </p:notesTextViewPr>
  <p:gridSpacing cx="36003" cy="36003"/>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386" name="Rectangle 2"/>
          <p:cNvSpPr>
            <a:spLocks noGrp="1" noChangeArrowheads="1"/>
          </p:cNvSpPr>
          <p:nvPr>
            <p:ph type="hdr" sz="quarter"/>
          </p:nvPr>
        </p:nvSpPr>
        <p:spPr bwMode="auto">
          <a:xfrm>
            <a:off x="0" y="0"/>
            <a:ext cx="14265275" cy="256063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atin typeface="Helvetica"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6387" name="Rectangle 3"/>
          <p:cNvSpPr>
            <a:spLocks noGrp="1" noChangeArrowheads="1"/>
          </p:cNvSpPr>
          <p:nvPr>
            <p:ph type="dt" sz="quarter" idx="1"/>
          </p:nvPr>
        </p:nvSpPr>
        <p:spPr bwMode="auto">
          <a:xfrm>
            <a:off x="18646775" y="0"/>
            <a:ext cx="14263688" cy="256063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Helvetica"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D6F2D0D-EEEE-440E-B79E-60A60FD996A6}" type="datetime1">
              <a:rPr kumimoji="0" lang="zh-CN" altLang="en-US"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rPr>
            </a:fld>
            <a:endParaRPr kumimoji="0" lang="en-US" altLang="zh-CN"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6388" name="Rectangle 4"/>
          <p:cNvSpPr>
            <a:spLocks noGrp="1" noChangeArrowheads="1"/>
          </p:cNvSpPr>
          <p:nvPr>
            <p:ph type="ftr" sz="quarter" idx="2"/>
          </p:nvPr>
        </p:nvSpPr>
        <p:spPr bwMode="auto">
          <a:xfrm>
            <a:off x="0" y="48637825"/>
            <a:ext cx="14265275" cy="255905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Helvetica"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6389" name="Rectangle 5"/>
          <p:cNvSpPr>
            <a:spLocks noGrp="1" noChangeArrowheads="1"/>
          </p:cNvSpPr>
          <p:nvPr>
            <p:ph type="sldNum" sz="quarter" idx="3"/>
          </p:nvPr>
        </p:nvSpPr>
        <p:spPr bwMode="auto">
          <a:xfrm>
            <a:off x="18646775" y="48637825"/>
            <a:ext cx="14263688" cy="2559050"/>
          </a:xfrm>
          <a:prstGeom prst="rect">
            <a:avLst/>
          </a:prstGeom>
          <a:noFill/>
          <a:ln w="9525">
            <a:noFill/>
            <a:miter lim="800000"/>
          </a:ln>
          <a:effectLst/>
        </p:spPr>
        <p:txBody>
          <a:bodyPr vert="horz" wrap="square" lIns="91440" tIns="45720" rIns="91440" bIns="45720" numCol="1" anchor="b" anchorCtr="0" compatLnSpc="1"/>
          <a:p>
            <a:pPr lvl="0" algn="r" fontAlgn="base">
              <a:buNone/>
            </a:pPr>
            <a:fld id="{9A0DB2DC-4C9A-4742-B13C-FB6460FD3503}" type="slidenum">
              <a:rPr lang="zh-CN" altLang="en-US" sz="1200" strike="noStrike" noProof="1" dirty="0">
                <a:latin typeface="Helvetica" pitchFamily="34" charset="0"/>
                <a:ea typeface="MS PGothic" panose="020B0600070205080204" pitchFamily="34" charset="-128"/>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lstStyle>
            <a:lvl1pPr eaLnBrk="1" hangingPunct="1">
              <a:defRPr sz="1200">
                <a:latin typeface="Helvetica"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lstStyle>
            <a:lvl1pPr algn="r" eaLnBrk="1" hangingPunct="1">
              <a:defRPr sz="1200">
                <a:latin typeface="Helvetica"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230C6D-6177-4694-B44B-F46BFD408265}" type="datetime1">
              <a:rPr kumimoji="0" lang="zh-CN" altLang="en-US"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rPr>
            </a:fld>
            <a:endParaRPr kumimoji="0" lang="en-US" altLang="zh-CN"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4" name="Slide Image Placeholder 3"/>
          <p:cNvSpPr>
            <a:spLocks noGrp="1" noRot="1" noChangeAspect="1"/>
          </p:cNvSpPr>
          <p:nvPr>
            <p:ph type="sldImg" idx="2"/>
          </p:nvPr>
        </p:nvSpPr>
        <p:spPr>
          <a:xfrm>
            <a:off x="10058400" y="3840163"/>
            <a:ext cx="12801600" cy="19202400"/>
          </a:xfrm>
          <a:prstGeom prst="rect">
            <a:avLst/>
          </a:prstGeom>
          <a:noFill/>
          <a:ln w="12700">
            <a:solidFill>
              <a:prstClr val="black"/>
            </a:solidFill>
          </a:ln>
        </p:spPr>
        <p:txBody>
          <a:bodyPr vert="horz" wrap="square" lIns="91440" tIns="45720" rIns="91440" bIns="45720" numCol="1" anchor="ctr" anchorCtr="0" compatLnSpc="1"/>
          <a:lstStyle/>
          <a:p>
            <a:pPr marL="0" marR="0" lvl="0" indent="0" algn="l" defTabSz="568325" rtl="0" eaLnBrk="0" fontAlgn="base" latinLnBrk="0" hangingPunct="0">
              <a:lnSpc>
                <a:spcPct val="100000"/>
              </a:lnSpc>
              <a:spcBef>
                <a:spcPct val="3000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lIns="91440" tIns="45720" rIns="91440" bIns="45720" rtlCol="0">
            <a:normAutofit/>
          </a:bodyPr>
          <a:lstStyle/>
          <a:p>
            <a:pPr marL="0" marR="0" lvl="0" indent="0" algn="l" defTabSz="568325" rtl="0" eaLnBrk="0" fontAlgn="base" latinLnBrk="0" hangingPunct="0">
              <a:lnSpc>
                <a:spcPct val="100000"/>
              </a:lnSpc>
              <a:spcBef>
                <a:spcPct val="3000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rPr>
              <a:t>Click to edit Master text styles</a:t>
            </a:r>
            <a:endPar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568325" marR="0" lvl="1" indent="0" algn="l" defTabSz="568325" rtl="0" eaLnBrk="0" fontAlgn="base" latinLnBrk="0" hangingPunct="0">
              <a:lnSpc>
                <a:spcPct val="100000"/>
              </a:lnSpc>
              <a:spcBef>
                <a:spcPct val="3000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Second level</a:t>
            </a:r>
            <a:endPar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endParaRPr>
          </a:p>
          <a:p>
            <a:pPr marL="1138555" marR="0" lvl="2" indent="0" algn="l" defTabSz="568325" rtl="0" eaLnBrk="0" fontAlgn="base" latinLnBrk="0" hangingPunct="0">
              <a:lnSpc>
                <a:spcPct val="100000"/>
              </a:lnSpc>
              <a:spcBef>
                <a:spcPct val="3000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Third level</a:t>
            </a:r>
            <a:endPar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endParaRPr>
          </a:p>
          <a:p>
            <a:pPr marL="1708150" marR="0" lvl="3" indent="0" algn="l" defTabSz="568325" rtl="0" eaLnBrk="0" fontAlgn="base" latinLnBrk="0" hangingPunct="0">
              <a:lnSpc>
                <a:spcPct val="100000"/>
              </a:lnSpc>
              <a:spcBef>
                <a:spcPct val="3000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Fourth level</a:t>
            </a:r>
            <a:endPar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endParaRPr>
          </a:p>
          <a:p>
            <a:pPr marL="2278380" marR="0" lvl="4" indent="0" algn="l" defTabSz="568325" rtl="0" eaLnBrk="0" fontAlgn="base" latinLnBrk="0" hangingPunct="0">
              <a:lnSpc>
                <a:spcPct val="100000"/>
              </a:lnSpc>
              <a:spcBef>
                <a:spcPct val="30000"/>
              </a:spcBef>
              <a:spcAft>
                <a:spcPct val="0"/>
              </a:spcAft>
              <a:buClrTx/>
              <a:buSzTx/>
              <a:buFontTx/>
              <a:buNone/>
              <a:defRPr/>
            </a:pPr>
            <a:r>
              <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rPr>
              <a:t>Fifth level</a:t>
            </a:r>
            <a:endParaRPr kumimoji="0" lang="en-US" sz="1400" b="0" i="0" u="none" strike="noStrike" kern="120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lstStyle>
            <a:lvl1pPr eaLnBrk="1" hangingPunct="1">
              <a:defRPr sz="1200">
                <a:latin typeface="Helvetica"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Helvetica" pitchFamily="34" charset="0"/>
                <a:ea typeface="MS PGothic" panose="020B0600070205080204" pitchFamily="34" charset="-128"/>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defTabSz="568325" rtl="0" eaLnBrk="0" fontAlgn="base" hangingPunct="0">
      <a:spcBef>
        <a:spcPct val="30000"/>
      </a:spcBef>
      <a:spcAft>
        <a:spcPct val="0"/>
      </a:spcAft>
      <a:defRPr sz="1400" kern="1200">
        <a:solidFill>
          <a:schemeClr val="tx1"/>
        </a:solidFill>
        <a:latin typeface="+mn-lt"/>
        <a:ea typeface="MS PGothic" panose="020B0600070205080204" pitchFamily="34" charset="-128"/>
        <a:cs typeface="MS PGothic" panose="020B0600070205080204" pitchFamily="34" charset="-128"/>
      </a:defRPr>
    </a:lvl1pPr>
    <a:lvl2pPr marL="568325" algn="l" defTabSz="568325"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2pPr>
    <a:lvl3pPr marL="1138555" algn="l" defTabSz="568325"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3pPr>
    <a:lvl4pPr marL="1708150" algn="l" defTabSz="568325"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4pPr>
    <a:lvl5pPr marL="2278380" algn="l" defTabSz="568325" rtl="0" eaLnBrk="0" fontAlgn="base" hangingPunct="0">
      <a:spcBef>
        <a:spcPct val="30000"/>
      </a:spcBef>
      <a:spcAft>
        <a:spcPct val="0"/>
      </a:spcAft>
      <a:defRPr sz="1400" kern="1200">
        <a:solidFill>
          <a:schemeClr val="tx1"/>
        </a:solidFill>
        <a:latin typeface="+mn-lt"/>
        <a:ea typeface="MS PGothic" panose="020B0600070205080204" pitchFamily="34" charset="-128"/>
        <a:cs typeface="+mn-cs"/>
      </a:defRPr>
    </a:lvl5pPr>
    <a:lvl6pPr marL="2847975" algn="l" defTabSz="569595" rtl="0" eaLnBrk="1" latinLnBrk="0" hangingPunct="1">
      <a:defRPr sz="1495" kern="1200">
        <a:solidFill>
          <a:schemeClr val="tx1"/>
        </a:solidFill>
        <a:latin typeface="+mn-lt"/>
        <a:ea typeface="+mn-ea"/>
        <a:cs typeface="+mn-cs"/>
      </a:defRPr>
    </a:lvl6pPr>
    <a:lvl7pPr marL="3417570" algn="l" defTabSz="569595" rtl="0" eaLnBrk="1" latinLnBrk="0" hangingPunct="1">
      <a:defRPr sz="1495" kern="1200">
        <a:solidFill>
          <a:schemeClr val="tx1"/>
        </a:solidFill>
        <a:latin typeface="+mn-lt"/>
        <a:ea typeface="+mn-ea"/>
        <a:cs typeface="+mn-cs"/>
      </a:defRPr>
    </a:lvl7pPr>
    <a:lvl8pPr marL="3987165" algn="l" defTabSz="569595" rtl="0" eaLnBrk="1" latinLnBrk="0" hangingPunct="1">
      <a:defRPr sz="1495" kern="1200">
        <a:solidFill>
          <a:schemeClr val="tx1"/>
        </a:solidFill>
        <a:latin typeface="+mn-lt"/>
        <a:ea typeface="+mn-ea"/>
        <a:cs typeface="+mn-cs"/>
      </a:defRPr>
    </a:lvl8pPr>
    <a:lvl9pPr marL="4556760" algn="l" defTabSz="569595" rtl="0" eaLnBrk="1" latinLnBrk="0" hangingPunct="1">
      <a:defRPr sz="14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Slide Image Placeholder 1"/>
          <p:cNvSpPr>
            <a:spLocks noGrp="1" noRot="1" noChangeAspect="1" noTextEdit="1"/>
          </p:cNvSpPr>
          <p:nvPr>
            <p:ph type="sldImg"/>
          </p:nvPr>
        </p:nvSpPr>
        <p:spPr>
          <a:ln>
            <a:solidFill>
              <a:srgbClr val="000000"/>
            </a:solidFill>
            <a:miter/>
          </a:ln>
        </p:spPr>
      </p:sp>
      <p:sp>
        <p:nvSpPr>
          <p:cNvPr id="5123" name="Notes Placeholder 2"/>
          <p:cNvSpPr>
            <a:spLocks noGrp="1"/>
          </p:cNvSpPr>
          <p:nvPr>
            <p:ph type="body" idx="1"/>
          </p:nvPr>
        </p:nvSpPr>
        <p:spPr bwMode="auto"/>
        <p:txBody>
          <a:bodyPr wrap="square" lIns="91440" tIns="45720" rIns="91440" bIns="45720" numCol="1" rtlCol="0" anchor="t" anchorCtr="0" compatLnSpc="1">
            <a:normAutofit/>
          </a:bodyPr>
          <a:lstStyle/>
          <a:p>
            <a:pPr marL="0" marR="0" lvl="0" indent="0" algn="l" defTabSz="569595" rtl="0" eaLnBrk="1" fontAlgn="base" latinLnBrk="0" hangingPunct="1">
              <a:lnSpc>
                <a:spcPct val="100000"/>
              </a:lnSpc>
              <a:spcBef>
                <a:spcPct val="0"/>
              </a:spcBef>
              <a:spcAft>
                <a:spcPct val="0"/>
              </a:spcAft>
              <a:buClrTx/>
              <a:buSzTx/>
              <a:buFontTx/>
              <a:buNone/>
              <a:defRPr/>
            </a:pPr>
            <a:r>
              <a:rPr kumimoji="0" lang="en-US" altLang="zh-CN" sz="1495"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rPr>
              <a:t>This poster template is from http://www.swarthmore.edu/NatSci/cpurrin1/posteradvice.htm.  It is free, free, free for non-commercial use.  But if you really like it, I’m always thrilled to get postcards from wherever you happen to be presenting your poster. Have fun.  Sincerely, Colin Purrington, Department of Biology, Swarthmore College, Swarthmore, PA 19081, USA.  Email: cpurrin1@swarthmore.edu</a:t>
            </a:r>
            <a:endParaRPr kumimoji="0" lang="en-US" altLang="zh-CN" sz="1495" b="0" i="0" u="none" strike="noStrike" kern="120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
        <p:nvSpPr>
          <p:cNvPr id="2" name="Slide Number Placeholder 3"/>
          <p:cNvSpPr txBox="1">
            <a:spLocks noGrp="1"/>
          </p:cNvSpPr>
          <p:nvPr>
            <p:ph type="sldNum" sz="quarter"/>
          </p:nvPr>
        </p:nvSpPr>
        <p:spPr>
          <a:xfrm>
            <a:off x="18646775" y="48637825"/>
            <a:ext cx="14263688" cy="2559050"/>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19660" y="12270659"/>
            <a:ext cx="58028370" cy="8464891"/>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0239306" y="22381293"/>
            <a:ext cx="47789065" cy="10095390"/>
          </a:xfrm>
        </p:spPr>
        <p:txBody>
          <a:bodyPr/>
          <a:lstStyle>
            <a:lvl1pPr marL="0" indent="0" algn="ctr">
              <a:buNone/>
              <a:defRPr/>
            </a:lvl1pPr>
            <a:lvl2pPr marL="546100" indent="0" algn="ctr">
              <a:buNone/>
              <a:defRPr/>
            </a:lvl2pPr>
            <a:lvl3pPr marL="1091565" indent="0" algn="ctr">
              <a:buNone/>
              <a:defRPr/>
            </a:lvl3pPr>
            <a:lvl4pPr marL="1637665" indent="0" algn="ctr">
              <a:buNone/>
              <a:defRPr/>
            </a:lvl4pPr>
            <a:lvl5pPr marL="2183765" indent="0" algn="ctr">
              <a:buNone/>
              <a:defRPr/>
            </a:lvl5pPr>
            <a:lvl6pPr marL="2729230" indent="0" algn="ctr">
              <a:buNone/>
              <a:defRPr/>
            </a:lvl6pPr>
            <a:lvl7pPr marL="3275330" indent="0" algn="ctr">
              <a:buNone/>
              <a:defRPr/>
            </a:lvl7pPr>
            <a:lvl8pPr marL="3821430" indent="0" algn="ctr">
              <a:buNone/>
              <a:defRPr/>
            </a:lvl8pPr>
            <a:lvl9pPr marL="4367530" indent="0" algn="ctr">
              <a:buNone/>
              <a:defRPr/>
            </a:lvl9pPr>
          </a:lstStyle>
          <a:p>
            <a:pPr fontAlgn="base"/>
            <a:r>
              <a:rPr lang="en-US" strike="noStrike" noProof="1"/>
              <a:t>Click to edit Master subtitle style</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641994" y="3510529"/>
            <a:ext cx="14506034" cy="3159856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5119653" y="3510529"/>
            <a:ext cx="43319158" cy="3159856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92679" y="25381335"/>
            <a:ext cx="58028370" cy="7843928"/>
          </a:xfrm>
        </p:spPr>
        <p:txBody>
          <a:bodyPr anchor="t"/>
          <a:lstStyle>
            <a:lvl1pPr algn="l">
              <a:defRPr sz="4775" b="1" cap="all"/>
            </a:lvl1pPr>
          </a:lstStyle>
          <a:p>
            <a:pPr fontAlgn="base"/>
            <a:r>
              <a:rPr lang="en-US" sz="4775" strike="noStrike" noProof="1"/>
              <a:t>Click to edit Master title style</a:t>
            </a:r>
            <a:endParaRPr lang="en-US" strike="noStrike" noProof="1"/>
          </a:p>
        </p:txBody>
      </p:sp>
      <p:sp>
        <p:nvSpPr>
          <p:cNvPr id="3" name="Text Placeholder 2"/>
          <p:cNvSpPr>
            <a:spLocks noGrp="1"/>
          </p:cNvSpPr>
          <p:nvPr>
            <p:ph type="body" idx="1"/>
          </p:nvPr>
        </p:nvSpPr>
        <p:spPr>
          <a:xfrm>
            <a:off x="5392679" y="16741206"/>
            <a:ext cx="58028370" cy="8640128"/>
          </a:xfrm>
        </p:spPr>
        <p:txBody>
          <a:bodyPr anchor="b"/>
          <a:lstStyle>
            <a:lvl1pPr marL="0" indent="0">
              <a:buNone/>
              <a:defRPr sz="2390"/>
            </a:lvl1pPr>
            <a:lvl2pPr marL="546100" indent="0">
              <a:buNone/>
              <a:defRPr sz="2150"/>
            </a:lvl2pPr>
            <a:lvl3pPr marL="1091565" indent="0">
              <a:buNone/>
              <a:defRPr sz="1910"/>
            </a:lvl3pPr>
            <a:lvl4pPr marL="1637665" indent="0">
              <a:buNone/>
              <a:defRPr sz="1670"/>
            </a:lvl4pPr>
            <a:lvl5pPr marL="2183765" indent="0">
              <a:buNone/>
              <a:defRPr sz="1670"/>
            </a:lvl5pPr>
            <a:lvl6pPr marL="2729230" indent="0">
              <a:buNone/>
              <a:defRPr sz="1670"/>
            </a:lvl6pPr>
            <a:lvl7pPr marL="3275330" indent="0">
              <a:buNone/>
              <a:defRPr sz="1670"/>
            </a:lvl7pPr>
            <a:lvl8pPr marL="3821430" indent="0">
              <a:buNone/>
              <a:defRPr sz="1670"/>
            </a:lvl8pPr>
            <a:lvl9pPr marL="4367530" indent="0">
              <a:buNone/>
              <a:defRPr sz="1670"/>
            </a:lvl9pPr>
          </a:lstStyle>
          <a:p>
            <a:pPr lvl="0" fontAlgn="base"/>
            <a:r>
              <a:rPr lang="en-US" sz="2390" strike="noStrike" noProof="1"/>
              <a:t>Click to edit Master text styles</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5119662" y="11411605"/>
            <a:ext cx="28912595" cy="23697490"/>
          </a:xfrm>
        </p:spPr>
        <p:txBody>
          <a:bodyPr/>
          <a:lstStyle>
            <a:lvl1pPr>
              <a:defRPr sz="3345"/>
            </a:lvl1pPr>
            <a:lvl2pPr>
              <a:defRPr sz="2865"/>
            </a:lvl2pPr>
            <a:lvl3pPr>
              <a:defRPr sz="2390"/>
            </a:lvl3pPr>
            <a:lvl4pPr>
              <a:defRPr sz="2150"/>
            </a:lvl4pPr>
            <a:lvl5pPr>
              <a:defRPr sz="2150"/>
            </a:lvl5pPr>
            <a:lvl6pPr>
              <a:defRPr sz="2150"/>
            </a:lvl6pPr>
            <a:lvl7pPr>
              <a:defRPr sz="2150"/>
            </a:lvl7pPr>
            <a:lvl8pPr>
              <a:defRPr sz="2150"/>
            </a:lvl8pPr>
            <a:lvl9pPr>
              <a:defRPr sz="2150"/>
            </a:lvl9pPr>
          </a:lstStyle>
          <a:p>
            <a:pPr lvl="0" fontAlgn="base"/>
            <a:r>
              <a:rPr lang="en-US" sz="3345" strike="noStrike" noProof="1"/>
              <a:t>Click to edit Master text styles</a:t>
            </a:r>
            <a:endParaRPr lang="en-US" strike="noStrike" noProof="1"/>
          </a:p>
          <a:p>
            <a:pPr lvl="1" fontAlgn="base"/>
            <a:r>
              <a:rPr lang="en-US" sz="2865" strike="noStrike" noProof="1"/>
              <a:t>Second level</a:t>
            </a:r>
            <a:endParaRPr lang="en-US" strike="noStrike" noProof="1"/>
          </a:p>
          <a:p>
            <a:pPr lvl="2" fontAlgn="base"/>
            <a:r>
              <a:rPr lang="en-US" sz="2390" strike="noStrike" noProof="1"/>
              <a:t>Third level</a:t>
            </a:r>
            <a:endParaRPr lang="en-US" strike="noStrike" noProof="1"/>
          </a:p>
          <a:p>
            <a:pPr lvl="3" fontAlgn="base"/>
            <a:r>
              <a:rPr lang="en-US" sz="2150" strike="noStrike" noProof="1"/>
              <a:t>Fourth level</a:t>
            </a:r>
            <a:endParaRPr lang="en-US" strike="noStrike" noProof="1"/>
          </a:p>
          <a:p>
            <a:pPr lvl="4" fontAlgn="base"/>
            <a:r>
              <a:rPr lang="en-US" sz="2150" strike="noStrike" noProof="1"/>
              <a:t>Fifth level</a:t>
            </a:r>
            <a:endParaRPr lang="en-US" strike="noStrike" noProof="1"/>
          </a:p>
        </p:txBody>
      </p:sp>
      <p:sp>
        <p:nvSpPr>
          <p:cNvPr id="4" name="Content Placeholder 3"/>
          <p:cNvSpPr>
            <a:spLocks noGrp="1"/>
          </p:cNvSpPr>
          <p:nvPr>
            <p:ph sz="half" idx="2"/>
          </p:nvPr>
        </p:nvSpPr>
        <p:spPr>
          <a:xfrm>
            <a:off x="34235427" y="11411605"/>
            <a:ext cx="28912597" cy="23697490"/>
          </a:xfrm>
        </p:spPr>
        <p:txBody>
          <a:bodyPr/>
          <a:lstStyle>
            <a:lvl1pPr>
              <a:defRPr sz="3345"/>
            </a:lvl1pPr>
            <a:lvl2pPr>
              <a:defRPr sz="2865"/>
            </a:lvl2pPr>
            <a:lvl3pPr>
              <a:defRPr sz="2390"/>
            </a:lvl3pPr>
            <a:lvl4pPr>
              <a:defRPr sz="2150"/>
            </a:lvl4pPr>
            <a:lvl5pPr>
              <a:defRPr sz="2150"/>
            </a:lvl5pPr>
            <a:lvl6pPr>
              <a:defRPr sz="2150"/>
            </a:lvl6pPr>
            <a:lvl7pPr>
              <a:defRPr sz="2150"/>
            </a:lvl7pPr>
            <a:lvl8pPr>
              <a:defRPr sz="2150"/>
            </a:lvl8pPr>
            <a:lvl9pPr>
              <a:defRPr sz="2150"/>
            </a:lvl9pPr>
          </a:lstStyle>
          <a:p>
            <a:pPr lvl="0" fontAlgn="base"/>
            <a:r>
              <a:rPr lang="en-US" sz="3345" strike="noStrike" noProof="1"/>
              <a:t>Click to edit Master text styles</a:t>
            </a:r>
            <a:endParaRPr lang="en-US" strike="noStrike" noProof="1"/>
          </a:p>
          <a:p>
            <a:pPr lvl="1" fontAlgn="base"/>
            <a:r>
              <a:rPr lang="en-US" sz="2865" strike="noStrike" noProof="1"/>
              <a:t>Second level</a:t>
            </a:r>
            <a:endParaRPr lang="en-US" strike="noStrike" noProof="1"/>
          </a:p>
          <a:p>
            <a:pPr lvl="2" fontAlgn="base"/>
            <a:r>
              <a:rPr lang="en-US" sz="2390" strike="noStrike" noProof="1"/>
              <a:t>Third level</a:t>
            </a:r>
            <a:endParaRPr lang="en-US" strike="noStrike" noProof="1"/>
          </a:p>
          <a:p>
            <a:pPr lvl="3" fontAlgn="base"/>
            <a:r>
              <a:rPr lang="en-US" sz="2150" strike="noStrike" noProof="1"/>
              <a:t>Fourth level</a:t>
            </a:r>
            <a:endParaRPr lang="en-US" strike="noStrike" noProof="1"/>
          </a:p>
          <a:p>
            <a:pPr lvl="4" fontAlgn="base"/>
            <a:r>
              <a:rPr lang="en-US" sz="2150" strike="noStrike" noProof="1"/>
              <a:t>Fifth level</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3815" y="1580980"/>
            <a:ext cx="61440060" cy="6582954"/>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3413808" y="8842038"/>
            <a:ext cx="30163408" cy="3683866"/>
          </a:xfrm>
        </p:spPr>
        <p:txBody>
          <a:bodyPr anchor="b"/>
          <a:lstStyle>
            <a:lvl1pPr marL="0" indent="0">
              <a:buNone/>
              <a:defRPr sz="2865" b="1"/>
            </a:lvl1pPr>
            <a:lvl2pPr marL="546100" indent="0">
              <a:buNone/>
              <a:defRPr sz="2390" b="1"/>
            </a:lvl2pPr>
            <a:lvl3pPr marL="1091565" indent="0">
              <a:buNone/>
              <a:defRPr sz="2150" b="1"/>
            </a:lvl3pPr>
            <a:lvl4pPr marL="1637665" indent="0">
              <a:buNone/>
              <a:defRPr sz="1910" b="1"/>
            </a:lvl4pPr>
            <a:lvl5pPr marL="2183765" indent="0">
              <a:buNone/>
              <a:defRPr sz="1910" b="1"/>
            </a:lvl5pPr>
            <a:lvl6pPr marL="2729230" indent="0">
              <a:buNone/>
              <a:defRPr sz="1910" b="1"/>
            </a:lvl6pPr>
            <a:lvl7pPr marL="3275330" indent="0">
              <a:buNone/>
              <a:defRPr sz="1910" b="1"/>
            </a:lvl7pPr>
            <a:lvl8pPr marL="3821430" indent="0">
              <a:buNone/>
              <a:defRPr sz="1910" b="1"/>
            </a:lvl8pPr>
            <a:lvl9pPr marL="4367530" indent="0">
              <a:buNone/>
              <a:defRPr sz="1910" b="1"/>
            </a:lvl9pPr>
          </a:lstStyle>
          <a:p>
            <a:pPr lvl="0" fontAlgn="base"/>
            <a:r>
              <a:rPr lang="en-US" sz="2865" strike="noStrike" noProof="1"/>
              <a:t>Click to edit Master text styles</a:t>
            </a:r>
            <a:endParaRPr lang="en-US" strike="noStrike" noProof="1"/>
          </a:p>
        </p:txBody>
      </p:sp>
      <p:sp>
        <p:nvSpPr>
          <p:cNvPr id="4" name="Content Placeholder 3"/>
          <p:cNvSpPr>
            <a:spLocks noGrp="1"/>
          </p:cNvSpPr>
          <p:nvPr>
            <p:ph sz="half" idx="2"/>
          </p:nvPr>
        </p:nvSpPr>
        <p:spPr>
          <a:xfrm>
            <a:off x="3413808" y="12525904"/>
            <a:ext cx="30163408" cy="22756524"/>
          </a:xfrm>
        </p:spPr>
        <p:txBody>
          <a:bodyPr/>
          <a:lstStyle>
            <a:lvl1pPr>
              <a:defRPr sz="2865"/>
            </a:lvl1pPr>
            <a:lvl2pPr>
              <a:defRPr sz="2390"/>
            </a:lvl2pPr>
            <a:lvl3pPr>
              <a:defRPr sz="2150"/>
            </a:lvl3pPr>
            <a:lvl4pPr>
              <a:defRPr sz="1910"/>
            </a:lvl4pPr>
            <a:lvl5pPr>
              <a:defRPr sz="1910"/>
            </a:lvl5pPr>
            <a:lvl6pPr>
              <a:defRPr sz="1910"/>
            </a:lvl6pPr>
            <a:lvl7pPr>
              <a:defRPr sz="1910"/>
            </a:lvl7pPr>
            <a:lvl8pPr>
              <a:defRPr sz="1910"/>
            </a:lvl8pPr>
            <a:lvl9pPr>
              <a:defRPr sz="1910"/>
            </a:lvl9pPr>
          </a:lstStyle>
          <a:p>
            <a:pPr lvl="0" fontAlgn="base"/>
            <a:r>
              <a:rPr lang="en-US" sz="2865" strike="noStrike" noProof="1"/>
              <a:t>Click to edit Master text styles</a:t>
            </a:r>
            <a:endParaRPr lang="en-US" strike="noStrike" noProof="1"/>
          </a:p>
          <a:p>
            <a:pPr lvl="1" fontAlgn="base"/>
            <a:r>
              <a:rPr lang="en-US" sz="2390" strike="noStrike" noProof="1"/>
              <a:t>Second level</a:t>
            </a:r>
            <a:endParaRPr lang="en-US" strike="noStrike" noProof="1"/>
          </a:p>
          <a:p>
            <a:pPr lvl="2" fontAlgn="base"/>
            <a:r>
              <a:rPr lang="en-US" sz="2150" strike="noStrike" noProof="1"/>
              <a:t>Third level</a:t>
            </a:r>
            <a:endParaRPr lang="en-US" strike="noStrike" noProof="1"/>
          </a:p>
          <a:p>
            <a:pPr lvl="3" fontAlgn="base"/>
            <a:r>
              <a:rPr lang="en-US" sz="1910" strike="noStrike" noProof="1"/>
              <a:t>Fourth level</a:t>
            </a:r>
            <a:endParaRPr lang="en-US" strike="noStrike" noProof="1"/>
          </a:p>
          <a:p>
            <a:pPr lvl="4" fontAlgn="base"/>
            <a:r>
              <a:rPr lang="en-US" sz="1910" strike="noStrike" noProof="1"/>
              <a:t>Fifth level</a:t>
            </a:r>
            <a:endParaRPr lang="en-US" strike="noStrike" noProof="1"/>
          </a:p>
        </p:txBody>
      </p:sp>
      <p:sp>
        <p:nvSpPr>
          <p:cNvPr id="5" name="Text Placeholder 4"/>
          <p:cNvSpPr>
            <a:spLocks noGrp="1"/>
          </p:cNvSpPr>
          <p:nvPr>
            <p:ph type="body" sz="quarter" idx="3"/>
          </p:nvPr>
        </p:nvSpPr>
        <p:spPr>
          <a:xfrm>
            <a:off x="34679878" y="8842038"/>
            <a:ext cx="30173991" cy="3683866"/>
          </a:xfrm>
        </p:spPr>
        <p:txBody>
          <a:bodyPr anchor="b"/>
          <a:lstStyle>
            <a:lvl1pPr marL="0" indent="0">
              <a:buNone/>
              <a:defRPr sz="2865" b="1"/>
            </a:lvl1pPr>
            <a:lvl2pPr marL="546100" indent="0">
              <a:buNone/>
              <a:defRPr sz="2390" b="1"/>
            </a:lvl2pPr>
            <a:lvl3pPr marL="1091565" indent="0">
              <a:buNone/>
              <a:defRPr sz="2150" b="1"/>
            </a:lvl3pPr>
            <a:lvl4pPr marL="1637665" indent="0">
              <a:buNone/>
              <a:defRPr sz="1910" b="1"/>
            </a:lvl4pPr>
            <a:lvl5pPr marL="2183765" indent="0">
              <a:buNone/>
              <a:defRPr sz="1910" b="1"/>
            </a:lvl5pPr>
            <a:lvl6pPr marL="2729230" indent="0">
              <a:buNone/>
              <a:defRPr sz="1910" b="1"/>
            </a:lvl6pPr>
            <a:lvl7pPr marL="3275330" indent="0">
              <a:buNone/>
              <a:defRPr sz="1910" b="1"/>
            </a:lvl7pPr>
            <a:lvl8pPr marL="3821430" indent="0">
              <a:buNone/>
              <a:defRPr sz="1910" b="1"/>
            </a:lvl8pPr>
            <a:lvl9pPr marL="4367530" indent="0">
              <a:buNone/>
              <a:defRPr sz="1910" b="1"/>
            </a:lvl9pPr>
          </a:lstStyle>
          <a:p>
            <a:pPr lvl="0" fontAlgn="base"/>
            <a:r>
              <a:rPr lang="en-US" sz="2865" strike="noStrike" noProof="1"/>
              <a:t>Click to edit Master text styles</a:t>
            </a:r>
            <a:endParaRPr lang="en-US" strike="noStrike" noProof="1"/>
          </a:p>
        </p:txBody>
      </p:sp>
      <p:sp>
        <p:nvSpPr>
          <p:cNvPr id="6" name="Content Placeholder 5"/>
          <p:cNvSpPr>
            <a:spLocks noGrp="1"/>
          </p:cNvSpPr>
          <p:nvPr>
            <p:ph sz="quarter" idx="4"/>
          </p:nvPr>
        </p:nvSpPr>
        <p:spPr>
          <a:xfrm>
            <a:off x="34679878" y="12525904"/>
            <a:ext cx="30173991" cy="22756524"/>
          </a:xfrm>
        </p:spPr>
        <p:txBody>
          <a:bodyPr/>
          <a:lstStyle>
            <a:lvl1pPr>
              <a:defRPr sz="2865"/>
            </a:lvl1pPr>
            <a:lvl2pPr>
              <a:defRPr sz="2390"/>
            </a:lvl2pPr>
            <a:lvl3pPr>
              <a:defRPr sz="2150"/>
            </a:lvl3pPr>
            <a:lvl4pPr>
              <a:defRPr sz="1910"/>
            </a:lvl4pPr>
            <a:lvl5pPr>
              <a:defRPr sz="1910"/>
            </a:lvl5pPr>
            <a:lvl6pPr>
              <a:defRPr sz="1910"/>
            </a:lvl6pPr>
            <a:lvl7pPr>
              <a:defRPr sz="1910"/>
            </a:lvl7pPr>
            <a:lvl8pPr>
              <a:defRPr sz="1910"/>
            </a:lvl8pPr>
            <a:lvl9pPr>
              <a:defRPr sz="1910"/>
            </a:lvl9pPr>
          </a:lstStyle>
          <a:p>
            <a:pPr lvl="0" fontAlgn="base"/>
            <a:r>
              <a:rPr lang="en-US" sz="2865" strike="noStrike" noProof="1"/>
              <a:t>Click to edit Master text styles</a:t>
            </a:r>
            <a:endParaRPr lang="en-US" strike="noStrike" noProof="1"/>
          </a:p>
          <a:p>
            <a:pPr lvl="1" fontAlgn="base"/>
            <a:r>
              <a:rPr lang="en-US" sz="2390" strike="noStrike" noProof="1"/>
              <a:t>Second level</a:t>
            </a:r>
            <a:endParaRPr lang="en-US" strike="noStrike" noProof="1"/>
          </a:p>
          <a:p>
            <a:pPr lvl="2" fontAlgn="base"/>
            <a:r>
              <a:rPr lang="en-US" sz="2150" strike="noStrike" noProof="1"/>
              <a:t>Third level</a:t>
            </a:r>
            <a:endParaRPr lang="en-US" strike="noStrike" noProof="1"/>
          </a:p>
          <a:p>
            <a:pPr lvl="3" fontAlgn="base"/>
            <a:r>
              <a:rPr lang="en-US" sz="1910" strike="noStrike" noProof="1"/>
              <a:t>Fourth level</a:t>
            </a:r>
            <a:endParaRPr lang="en-US" strike="noStrike" noProof="1"/>
          </a:p>
          <a:p>
            <a:pPr lvl="4" fontAlgn="base"/>
            <a:r>
              <a:rPr lang="en-US" sz="1910" strike="noStrike" noProof="1"/>
              <a:t>Fifth level</a:t>
            </a:r>
            <a:endParaRPr 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3809" y="1573360"/>
            <a:ext cx="22459591" cy="6691526"/>
          </a:xfrm>
        </p:spPr>
        <p:txBody>
          <a:bodyPr anchor="b"/>
          <a:lstStyle>
            <a:lvl1pPr algn="l">
              <a:defRPr sz="2390" b="1"/>
            </a:lvl1pPr>
          </a:lstStyle>
          <a:p>
            <a:pPr fontAlgn="base"/>
            <a:r>
              <a:rPr lang="en-US" sz="2390" strike="noStrike" noProof="1"/>
              <a:t>Click to edit Master title style</a:t>
            </a:r>
            <a:endParaRPr lang="en-US" strike="noStrike" noProof="1"/>
          </a:p>
        </p:txBody>
      </p:sp>
      <p:sp>
        <p:nvSpPr>
          <p:cNvPr id="3" name="Content Placeholder 2"/>
          <p:cNvSpPr>
            <a:spLocks noGrp="1"/>
          </p:cNvSpPr>
          <p:nvPr>
            <p:ph idx="1"/>
          </p:nvPr>
        </p:nvSpPr>
        <p:spPr>
          <a:xfrm>
            <a:off x="26690342" y="1573356"/>
            <a:ext cx="38163526" cy="33709068"/>
          </a:xfrm>
        </p:spPr>
        <p:txBody>
          <a:bodyPr/>
          <a:lstStyle>
            <a:lvl1pPr>
              <a:defRPr sz="3820"/>
            </a:lvl1pPr>
            <a:lvl2pPr>
              <a:defRPr sz="3345"/>
            </a:lvl2pPr>
            <a:lvl3pPr>
              <a:defRPr sz="2865"/>
            </a:lvl3pPr>
            <a:lvl4pPr>
              <a:defRPr sz="2390"/>
            </a:lvl4pPr>
            <a:lvl5pPr>
              <a:defRPr sz="2390"/>
            </a:lvl5pPr>
            <a:lvl6pPr>
              <a:defRPr sz="2390"/>
            </a:lvl6pPr>
            <a:lvl7pPr>
              <a:defRPr sz="2390"/>
            </a:lvl7pPr>
            <a:lvl8pPr>
              <a:defRPr sz="2390"/>
            </a:lvl8pPr>
            <a:lvl9pPr>
              <a:defRPr sz="2390"/>
            </a:lvl9pPr>
          </a:lstStyle>
          <a:p>
            <a:pPr lvl="0" fontAlgn="base"/>
            <a:r>
              <a:rPr lang="en-US" sz="3820" strike="noStrike" noProof="1"/>
              <a:t>Click to edit Master text styles</a:t>
            </a:r>
            <a:endParaRPr lang="en-US" strike="noStrike" noProof="1"/>
          </a:p>
          <a:p>
            <a:pPr lvl="1" fontAlgn="base"/>
            <a:r>
              <a:rPr lang="en-US" sz="3345" strike="noStrike" noProof="1"/>
              <a:t>Second level</a:t>
            </a:r>
            <a:endParaRPr lang="en-US" strike="noStrike" noProof="1"/>
          </a:p>
          <a:p>
            <a:pPr lvl="2" fontAlgn="base"/>
            <a:r>
              <a:rPr lang="en-US" sz="2865" strike="noStrike" noProof="1"/>
              <a:t>Third level</a:t>
            </a:r>
            <a:endParaRPr lang="en-US" strike="noStrike" noProof="1"/>
          </a:p>
          <a:p>
            <a:pPr lvl="3" fontAlgn="base"/>
            <a:r>
              <a:rPr lang="en-US" sz="2390" strike="noStrike" noProof="1"/>
              <a:t>Fourth level</a:t>
            </a:r>
            <a:endParaRPr lang="en-US" strike="noStrike" noProof="1"/>
          </a:p>
          <a:p>
            <a:pPr lvl="4" fontAlgn="base"/>
            <a:r>
              <a:rPr lang="en-US" sz="2390" strike="noStrike" noProof="1"/>
              <a:t>Fifth level</a:t>
            </a:r>
            <a:endParaRPr lang="en-US" strike="noStrike" noProof="1"/>
          </a:p>
        </p:txBody>
      </p:sp>
      <p:sp>
        <p:nvSpPr>
          <p:cNvPr id="4" name="Text Placeholder 3"/>
          <p:cNvSpPr>
            <a:spLocks noGrp="1"/>
          </p:cNvSpPr>
          <p:nvPr>
            <p:ph type="body" sz="half" idx="2"/>
          </p:nvPr>
        </p:nvSpPr>
        <p:spPr>
          <a:xfrm>
            <a:off x="3413809" y="8264885"/>
            <a:ext cx="22459591" cy="27017542"/>
          </a:xfrm>
        </p:spPr>
        <p:txBody>
          <a:bodyPr/>
          <a:lstStyle>
            <a:lvl1pPr marL="0" indent="0">
              <a:buNone/>
              <a:defRPr sz="1670"/>
            </a:lvl1pPr>
            <a:lvl2pPr marL="546100" indent="0">
              <a:buNone/>
              <a:defRPr sz="1435"/>
            </a:lvl2pPr>
            <a:lvl3pPr marL="1091565" indent="0">
              <a:buNone/>
              <a:defRPr sz="1195"/>
            </a:lvl3pPr>
            <a:lvl4pPr marL="1637665" indent="0">
              <a:buNone/>
              <a:defRPr sz="1075"/>
            </a:lvl4pPr>
            <a:lvl5pPr marL="2183765" indent="0">
              <a:buNone/>
              <a:defRPr sz="1075"/>
            </a:lvl5pPr>
            <a:lvl6pPr marL="2729230" indent="0">
              <a:buNone/>
              <a:defRPr sz="1075"/>
            </a:lvl6pPr>
            <a:lvl7pPr marL="3275330" indent="0">
              <a:buNone/>
              <a:defRPr sz="1075"/>
            </a:lvl7pPr>
            <a:lvl8pPr marL="3821430" indent="0">
              <a:buNone/>
              <a:defRPr sz="1075"/>
            </a:lvl8pPr>
            <a:lvl9pPr marL="4367530" indent="0">
              <a:buNone/>
              <a:defRPr sz="1075"/>
            </a:lvl9pPr>
          </a:lstStyle>
          <a:p>
            <a:pPr lvl="0" fontAlgn="base"/>
            <a:r>
              <a:rPr lang="en-US" sz="1670" strike="noStrike" noProof="1"/>
              <a:t>Click to edit Master text styles</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80096" y="27648034"/>
            <a:ext cx="40961451" cy="3264808"/>
          </a:xfrm>
        </p:spPr>
        <p:txBody>
          <a:bodyPr anchor="b"/>
          <a:lstStyle>
            <a:lvl1pPr algn="l">
              <a:defRPr sz="2390" b="1"/>
            </a:lvl1pPr>
          </a:lstStyle>
          <a:p>
            <a:pPr fontAlgn="base"/>
            <a:r>
              <a:rPr lang="en-US" sz="2390" strike="noStrike" noProof="1"/>
              <a:t>Click to edit Master title style</a:t>
            </a:r>
            <a:endParaRPr lang="en-US" strike="noStrike" noProof="1"/>
          </a:p>
        </p:txBody>
      </p:sp>
      <p:sp>
        <p:nvSpPr>
          <p:cNvPr id="3" name="Picture Placeholder 2"/>
          <p:cNvSpPr>
            <a:spLocks noGrp="1"/>
          </p:cNvSpPr>
          <p:nvPr>
            <p:ph type="pic" idx="1"/>
          </p:nvPr>
        </p:nvSpPr>
        <p:spPr>
          <a:xfrm>
            <a:off x="13380096" y="3529585"/>
            <a:ext cx="40961451" cy="23697490"/>
          </a:xfrm>
        </p:spPr>
        <p:txBody>
          <a:bodyPr vert="horz" wrap="square" lIns="407557" tIns="203779" rIns="407557" bIns="203779" numCol="1" anchor="t" anchorCtr="0" compatLnSpc="1"/>
          <a:lstStyle>
            <a:lvl1pPr marL="0" indent="0">
              <a:buNone/>
              <a:defRPr sz="3820"/>
            </a:lvl1pPr>
            <a:lvl2pPr marL="546100" indent="0">
              <a:buNone/>
              <a:defRPr sz="3345"/>
            </a:lvl2pPr>
            <a:lvl3pPr marL="1091565" indent="0">
              <a:buNone/>
              <a:defRPr sz="2865"/>
            </a:lvl3pPr>
            <a:lvl4pPr marL="1637665" indent="0">
              <a:buNone/>
              <a:defRPr sz="2390"/>
            </a:lvl4pPr>
            <a:lvl5pPr marL="2183765" indent="0">
              <a:buNone/>
              <a:defRPr sz="2390"/>
            </a:lvl5pPr>
            <a:lvl6pPr marL="2729230" indent="0">
              <a:buNone/>
              <a:defRPr sz="2390"/>
            </a:lvl6pPr>
            <a:lvl7pPr marL="3275330" indent="0">
              <a:buNone/>
              <a:defRPr sz="2390"/>
            </a:lvl7pPr>
            <a:lvl8pPr marL="3821430" indent="0">
              <a:buNone/>
              <a:defRPr sz="2390"/>
            </a:lvl8pPr>
            <a:lvl9pPr marL="4367530" indent="0">
              <a:buNone/>
              <a:defRPr sz="2390"/>
            </a:lvl9pPr>
          </a:lstStyle>
          <a:p>
            <a:pPr marL="0" marR="0" lvl="0" indent="0" algn="l" defTabSz="3538855" rtl="0" eaLnBrk="0" fontAlgn="base" latinLnBrk="0" hangingPunct="0">
              <a:lnSpc>
                <a:spcPct val="100000"/>
              </a:lnSpc>
              <a:spcBef>
                <a:spcPct val="20000"/>
              </a:spcBef>
              <a:spcAft>
                <a:spcPct val="0"/>
              </a:spcAft>
              <a:buClrTx/>
              <a:buSzTx/>
              <a:buFontTx/>
              <a:buNone/>
              <a:defRPr/>
            </a:pPr>
            <a:endParaRPr kumimoji="0" lang="en-US" sz="3820" b="0" i="0" u="none" strike="noStrike" kern="0" cap="none" spc="0" normalizeH="0" baseline="0" noProof="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
        <p:nvSpPr>
          <p:cNvPr id="4" name="Text Placeholder 3"/>
          <p:cNvSpPr>
            <a:spLocks noGrp="1"/>
          </p:cNvSpPr>
          <p:nvPr>
            <p:ph type="body" sz="half" idx="2"/>
          </p:nvPr>
        </p:nvSpPr>
        <p:spPr>
          <a:xfrm>
            <a:off x="13380096" y="30912842"/>
            <a:ext cx="40961451" cy="4634353"/>
          </a:xfrm>
        </p:spPr>
        <p:txBody>
          <a:bodyPr/>
          <a:lstStyle>
            <a:lvl1pPr marL="0" indent="0">
              <a:buNone/>
              <a:defRPr sz="1670"/>
            </a:lvl1pPr>
            <a:lvl2pPr marL="546100" indent="0">
              <a:buNone/>
              <a:defRPr sz="1435"/>
            </a:lvl2pPr>
            <a:lvl3pPr marL="1091565" indent="0">
              <a:buNone/>
              <a:defRPr sz="1195"/>
            </a:lvl3pPr>
            <a:lvl4pPr marL="1637665" indent="0">
              <a:buNone/>
              <a:defRPr sz="1075"/>
            </a:lvl4pPr>
            <a:lvl5pPr marL="2183765" indent="0">
              <a:buNone/>
              <a:defRPr sz="1075"/>
            </a:lvl5pPr>
            <a:lvl6pPr marL="2729230" indent="0">
              <a:buNone/>
              <a:defRPr sz="1075"/>
            </a:lvl6pPr>
            <a:lvl7pPr marL="3275330" indent="0">
              <a:buNone/>
              <a:defRPr sz="1075"/>
            </a:lvl7pPr>
            <a:lvl8pPr marL="3821430" indent="0">
              <a:buNone/>
              <a:defRPr sz="1075"/>
            </a:lvl8pPr>
            <a:lvl9pPr marL="4367530" indent="0">
              <a:buNone/>
              <a:defRPr sz="1075"/>
            </a:lvl9pPr>
          </a:lstStyle>
          <a:p>
            <a:pPr lvl="0" fontAlgn="base"/>
            <a:r>
              <a:rPr lang="en-US" sz="1670" strike="noStrike" noProof="1"/>
              <a:t>Click to edit Master text styles</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2160588" y="3840163"/>
            <a:ext cx="24479250" cy="7200900"/>
          </a:xfrm>
          <a:prstGeom prst="rect">
            <a:avLst/>
          </a:prstGeom>
          <a:noFill/>
          <a:ln w="9525">
            <a:noFill/>
          </a:ln>
        </p:spPr>
        <p:txBody>
          <a:bodyPr lIns="296375" tIns="148188" rIns="296375" bIns="148188" anchor="ctr"/>
          <a:p>
            <a:pPr lvl="0"/>
            <a:r>
              <a:rPr lang="en-US" altLang="zh-CN" dirty="0"/>
              <a:t>Click to edit Master title style</a:t>
            </a:r>
            <a:endParaRPr lang="en-US" altLang="zh-CN" dirty="0"/>
          </a:p>
        </p:txBody>
      </p:sp>
      <p:sp>
        <p:nvSpPr>
          <p:cNvPr id="1027" name="Rectangle 3"/>
          <p:cNvSpPr>
            <a:spLocks noGrp="1"/>
          </p:cNvSpPr>
          <p:nvPr>
            <p:ph type="body"/>
          </p:nvPr>
        </p:nvSpPr>
        <p:spPr>
          <a:xfrm>
            <a:off x="2160588" y="12482513"/>
            <a:ext cx="24479250" cy="25917525"/>
          </a:xfrm>
          <a:prstGeom prst="rect">
            <a:avLst/>
          </a:prstGeom>
          <a:noFill/>
          <a:ln w="9525">
            <a:noFill/>
          </a:ln>
        </p:spPr>
        <p:txBody>
          <a:bodyPr lIns="296375" tIns="148188" rIns="296375" bIns="148188" anchor="t"/>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8" name="Rectangle 4"/>
          <p:cNvSpPr>
            <a:spLocks noGrp="1" noChangeArrowheads="1"/>
          </p:cNvSpPr>
          <p:nvPr>
            <p:ph type="dt" sz="half" idx="2"/>
          </p:nvPr>
        </p:nvSpPr>
        <p:spPr bwMode="auto">
          <a:xfrm>
            <a:off x="2160588" y="39360475"/>
            <a:ext cx="6000750" cy="2879725"/>
          </a:xfrm>
          <a:prstGeom prst="rect">
            <a:avLst/>
          </a:prstGeom>
          <a:noFill/>
          <a:ln w="9525">
            <a:noFill/>
            <a:miter lim="800000"/>
          </a:ln>
        </p:spPr>
        <p:txBody>
          <a:bodyPr vert="horz" wrap="square" lIns="296375" tIns="148188" rIns="296375" bIns="148188" numCol="1" anchor="t" anchorCtr="0" compatLnSpc="1"/>
          <a:lstStyle>
            <a:lvl1pPr eaLnBrk="1" hangingPunct="1">
              <a:defRPr sz="5375">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1029" name="Rectangle 5"/>
          <p:cNvSpPr>
            <a:spLocks noGrp="1" noChangeArrowheads="1"/>
          </p:cNvSpPr>
          <p:nvPr>
            <p:ph type="ftr" sz="quarter" idx="3"/>
          </p:nvPr>
        </p:nvSpPr>
        <p:spPr bwMode="auto">
          <a:xfrm>
            <a:off x="9839325" y="39360475"/>
            <a:ext cx="9121775" cy="2879725"/>
          </a:xfrm>
          <a:prstGeom prst="rect">
            <a:avLst/>
          </a:prstGeom>
          <a:noFill/>
          <a:ln w="9525">
            <a:noFill/>
            <a:miter lim="800000"/>
          </a:ln>
        </p:spPr>
        <p:txBody>
          <a:bodyPr vert="horz" wrap="square" lIns="296375" tIns="148188" rIns="296375" bIns="148188" numCol="1" anchor="t" anchorCtr="0" compatLnSpc="1"/>
          <a:lstStyle>
            <a:lvl1pPr algn="ctr" eaLnBrk="1" hangingPunct="1">
              <a:defRPr sz="5375">
                <a:latin typeface="Times New Roman" panose="0202060305040502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375" b="0" i="0" u="none" strike="noStrike" kern="1200" cap="none" spc="0" normalizeH="0" baseline="0" noProof="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1030" name="Rectangle 6"/>
          <p:cNvSpPr>
            <a:spLocks noGrp="1" noChangeArrowheads="1"/>
          </p:cNvSpPr>
          <p:nvPr>
            <p:ph type="sldNum" sz="quarter" idx="4"/>
          </p:nvPr>
        </p:nvSpPr>
        <p:spPr bwMode="auto">
          <a:xfrm>
            <a:off x="20639088" y="39360475"/>
            <a:ext cx="6000750" cy="2879725"/>
          </a:xfrm>
          <a:prstGeom prst="rect">
            <a:avLst/>
          </a:prstGeom>
          <a:noFill/>
          <a:ln w="9525">
            <a:noFill/>
            <a:miter lim="800000"/>
          </a:ln>
        </p:spPr>
        <p:txBody>
          <a:bodyPr vert="horz" wrap="square" lIns="296375" tIns="148188" rIns="296375" bIns="148188" numCol="1" anchor="t" anchorCtr="0" compatLnSpc="1"/>
          <a:lstStyle>
            <a:lvl1pPr algn="r">
              <a:defRPr sz="5300">
                <a:latin typeface="Times New Roman" panose="02020603050405020304" pitchFamily="18" charset="0"/>
              </a:defRPr>
            </a:lvl1pPr>
          </a:lstStyle>
          <a:p>
            <a:pPr lvl="0" eaLnBrk="1" fontAlgn="base" hangingPunct="1">
              <a:buNone/>
            </a:pPr>
            <a:fld id="{9A0DB2DC-4C9A-4742-B13C-FB6460FD3503}" type="slidenum">
              <a:rPr lang="zh-CN" altLang="en-US" strike="noStrike" noProof="1" dirty="0">
                <a:latin typeface="Times New Roman" panose="02020603050405020304" pitchFamily="18" charset="0"/>
                <a:ea typeface="MS PGothic" panose="020B0600070205080204" pitchFamily="34" charset="-128"/>
                <a:cs typeface="+mn-cs"/>
              </a:rPr>
            </a:fld>
            <a:endParaRPr lang="zh-CN" altLang="en-US" strike="noStrike" noProof="1" dirty="0">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3538855" rtl="0" eaLnBrk="0" fontAlgn="base" hangingPunct="0">
        <a:spcBef>
          <a:spcPct val="0"/>
        </a:spcBef>
        <a:spcAft>
          <a:spcPct val="0"/>
        </a:spcAft>
        <a:defRPr sz="17000">
          <a:solidFill>
            <a:schemeClr val="tx2"/>
          </a:solidFill>
          <a:latin typeface="+mj-lt"/>
          <a:ea typeface="MS PGothic" panose="020B0600070205080204" pitchFamily="34" charset="-128"/>
          <a:cs typeface="MS PGothic" panose="020B0600070205080204" pitchFamily="34" charset="-128"/>
        </a:defRPr>
      </a:lvl1pPr>
      <a:lvl2pPr algn="ctr" defTabSz="3538855" rtl="0" eaLnBrk="0" fontAlgn="base" hangingPunct="0">
        <a:spcBef>
          <a:spcPct val="0"/>
        </a:spcBef>
        <a:spcAft>
          <a:spcPct val="0"/>
        </a:spcAft>
        <a:defRPr sz="17000">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2pPr>
      <a:lvl3pPr algn="ctr" defTabSz="3538855" rtl="0" eaLnBrk="0" fontAlgn="base" hangingPunct="0">
        <a:spcBef>
          <a:spcPct val="0"/>
        </a:spcBef>
        <a:spcAft>
          <a:spcPct val="0"/>
        </a:spcAft>
        <a:defRPr sz="17000">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3pPr>
      <a:lvl4pPr algn="ctr" defTabSz="3538855" rtl="0" eaLnBrk="0" fontAlgn="base" hangingPunct="0">
        <a:spcBef>
          <a:spcPct val="0"/>
        </a:spcBef>
        <a:spcAft>
          <a:spcPct val="0"/>
        </a:spcAft>
        <a:defRPr sz="17000">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4pPr>
      <a:lvl5pPr algn="ctr" defTabSz="3538855" rtl="0" eaLnBrk="0" fontAlgn="base" hangingPunct="0">
        <a:spcBef>
          <a:spcPct val="0"/>
        </a:spcBef>
        <a:spcAft>
          <a:spcPct val="0"/>
        </a:spcAft>
        <a:defRPr sz="17000">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5pPr>
      <a:lvl6pPr marL="546100" algn="ctr" defTabSz="4866005" rtl="0" fontAlgn="base">
        <a:spcBef>
          <a:spcPct val="0"/>
        </a:spcBef>
        <a:spcAft>
          <a:spcPct val="0"/>
        </a:spcAft>
        <a:defRPr sz="23400">
          <a:solidFill>
            <a:schemeClr val="tx2"/>
          </a:solidFill>
          <a:latin typeface="Times New Roman" panose="02020603050405020304" pitchFamily="18" charset="0"/>
        </a:defRPr>
      </a:lvl6pPr>
      <a:lvl7pPr marL="1091565" algn="ctr" defTabSz="4866005" rtl="0" fontAlgn="base">
        <a:spcBef>
          <a:spcPct val="0"/>
        </a:spcBef>
        <a:spcAft>
          <a:spcPct val="0"/>
        </a:spcAft>
        <a:defRPr sz="23400">
          <a:solidFill>
            <a:schemeClr val="tx2"/>
          </a:solidFill>
          <a:latin typeface="Times New Roman" panose="02020603050405020304" pitchFamily="18" charset="0"/>
        </a:defRPr>
      </a:lvl7pPr>
      <a:lvl8pPr marL="1637665" algn="ctr" defTabSz="4866005" rtl="0" fontAlgn="base">
        <a:spcBef>
          <a:spcPct val="0"/>
        </a:spcBef>
        <a:spcAft>
          <a:spcPct val="0"/>
        </a:spcAft>
        <a:defRPr sz="23400">
          <a:solidFill>
            <a:schemeClr val="tx2"/>
          </a:solidFill>
          <a:latin typeface="Times New Roman" panose="02020603050405020304" pitchFamily="18" charset="0"/>
        </a:defRPr>
      </a:lvl8pPr>
      <a:lvl9pPr marL="2183765" algn="ctr" defTabSz="4866005" rtl="0" fontAlgn="base">
        <a:spcBef>
          <a:spcPct val="0"/>
        </a:spcBef>
        <a:spcAft>
          <a:spcPct val="0"/>
        </a:spcAft>
        <a:defRPr sz="23400">
          <a:solidFill>
            <a:schemeClr val="tx2"/>
          </a:solidFill>
          <a:latin typeface="Times New Roman" panose="02020603050405020304" pitchFamily="18" charset="0"/>
        </a:defRPr>
      </a:lvl9pPr>
    </p:titleStyle>
    <p:bodyStyle>
      <a:lvl1pPr marL="1325880" indent="-1325880" algn="l" defTabSz="3538855" rtl="0" eaLnBrk="0" fontAlgn="base" hangingPunct="0">
        <a:spcBef>
          <a:spcPct val="20000"/>
        </a:spcBef>
        <a:spcAft>
          <a:spcPct val="0"/>
        </a:spcAft>
        <a:buChar char="•"/>
        <a:defRPr sz="12400">
          <a:solidFill>
            <a:schemeClr val="tx1"/>
          </a:solidFill>
          <a:latin typeface="+mn-lt"/>
          <a:ea typeface="MS PGothic" panose="020B0600070205080204" pitchFamily="34" charset="-128"/>
          <a:cs typeface="MS PGothic" panose="020B0600070205080204" pitchFamily="34" charset="-128"/>
        </a:defRPr>
      </a:lvl1pPr>
      <a:lvl2pPr marL="2875280" indent="-1104900" algn="l" defTabSz="3538855" rtl="0" eaLnBrk="0" fontAlgn="base" hangingPunct="0">
        <a:spcBef>
          <a:spcPct val="20000"/>
        </a:spcBef>
        <a:spcAft>
          <a:spcPct val="0"/>
        </a:spcAft>
        <a:buChar char="–"/>
        <a:defRPr sz="10800">
          <a:solidFill>
            <a:schemeClr val="tx1"/>
          </a:solidFill>
          <a:latin typeface="+mn-lt"/>
          <a:ea typeface="MS PGothic" panose="020B0600070205080204" pitchFamily="34" charset="-128"/>
        </a:defRPr>
      </a:lvl2pPr>
      <a:lvl3pPr marL="4422775" indent="-884555" algn="l" defTabSz="3538855" rtl="0" eaLnBrk="0" fontAlgn="base" hangingPunct="0">
        <a:spcBef>
          <a:spcPct val="20000"/>
        </a:spcBef>
        <a:spcAft>
          <a:spcPct val="0"/>
        </a:spcAft>
        <a:buChar char="•"/>
        <a:defRPr sz="9300">
          <a:solidFill>
            <a:schemeClr val="tx1"/>
          </a:solidFill>
          <a:latin typeface="+mn-lt"/>
          <a:ea typeface="MS PGothic" panose="020B0600070205080204" pitchFamily="34" charset="-128"/>
        </a:defRPr>
      </a:lvl3pPr>
      <a:lvl4pPr marL="6191250" indent="-884555" algn="l" defTabSz="3538855" rtl="0" eaLnBrk="0" fontAlgn="base" hangingPunct="0">
        <a:spcBef>
          <a:spcPct val="20000"/>
        </a:spcBef>
        <a:spcAft>
          <a:spcPct val="0"/>
        </a:spcAft>
        <a:buChar char="–"/>
        <a:defRPr sz="7700">
          <a:solidFill>
            <a:schemeClr val="tx1"/>
          </a:solidFill>
          <a:latin typeface="+mn-lt"/>
          <a:ea typeface="MS PGothic" panose="020B0600070205080204" pitchFamily="34" charset="-128"/>
        </a:defRPr>
      </a:lvl4pPr>
      <a:lvl5pPr marL="7959725" indent="-882650" algn="l" defTabSz="3538855" rtl="0" eaLnBrk="0" fontAlgn="base" hangingPunct="0">
        <a:spcBef>
          <a:spcPct val="20000"/>
        </a:spcBef>
        <a:spcAft>
          <a:spcPct val="0"/>
        </a:spcAft>
        <a:buChar char="»"/>
        <a:defRPr sz="7700">
          <a:solidFill>
            <a:schemeClr val="tx1"/>
          </a:solidFill>
          <a:latin typeface="+mn-lt"/>
          <a:ea typeface="MS PGothic" panose="020B0600070205080204" pitchFamily="34" charset="-128"/>
        </a:defRPr>
      </a:lvl5pPr>
      <a:lvl6pPr marL="11494135" indent="-1214755" algn="l" defTabSz="4866005" rtl="0" fontAlgn="base">
        <a:spcBef>
          <a:spcPct val="20000"/>
        </a:spcBef>
        <a:spcAft>
          <a:spcPct val="0"/>
        </a:spcAft>
        <a:buChar char="»"/>
        <a:defRPr sz="10625">
          <a:solidFill>
            <a:schemeClr val="tx1"/>
          </a:solidFill>
          <a:latin typeface="+mn-lt"/>
          <a:ea typeface="MS PGothic" panose="020B0600070205080204" pitchFamily="34" charset="-128"/>
        </a:defRPr>
      </a:lvl6pPr>
      <a:lvl7pPr marL="12040235" indent="-1214755" algn="l" defTabSz="4866005" rtl="0" fontAlgn="base">
        <a:spcBef>
          <a:spcPct val="20000"/>
        </a:spcBef>
        <a:spcAft>
          <a:spcPct val="0"/>
        </a:spcAft>
        <a:buChar char="»"/>
        <a:defRPr sz="10625">
          <a:solidFill>
            <a:schemeClr val="tx1"/>
          </a:solidFill>
          <a:latin typeface="+mn-lt"/>
          <a:ea typeface="MS PGothic" panose="020B0600070205080204" pitchFamily="34" charset="-128"/>
        </a:defRPr>
      </a:lvl7pPr>
      <a:lvl8pPr marL="12586335" indent="-1214755" algn="l" defTabSz="4866005" rtl="0" fontAlgn="base">
        <a:spcBef>
          <a:spcPct val="20000"/>
        </a:spcBef>
        <a:spcAft>
          <a:spcPct val="0"/>
        </a:spcAft>
        <a:buChar char="»"/>
        <a:defRPr sz="10625">
          <a:solidFill>
            <a:schemeClr val="tx1"/>
          </a:solidFill>
          <a:latin typeface="+mn-lt"/>
          <a:ea typeface="MS PGothic" panose="020B0600070205080204" pitchFamily="34" charset="-128"/>
        </a:defRPr>
      </a:lvl8pPr>
      <a:lvl9pPr marL="13131800" indent="-1214755" algn="l" defTabSz="4866005" rtl="0" fontAlgn="base">
        <a:spcBef>
          <a:spcPct val="20000"/>
        </a:spcBef>
        <a:spcAft>
          <a:spcPct val="0"/>
        </a:spcAft>
        <a:buChar char="»"/>
        <a:defRPr sz="10625">
          <a:solidFill>
            <a:schemeClr val="tx1"/>
          </a:solidFill>
          <a:latin typeface="+mn-lt"/>
          <a:ea typeface="MS PGothic" panose="020B0600070205080204" pitchFamily="34" charset="-128"/>
        </a:defRPr>
      </a:lvl9pPr>
    </p:bodyStyle>
    <p:otherStyle>
      <a:defPPr>
        <a:defRPr lang="en-US"/>
      </a:defPPr>
      <a:lvl1pPr marL="0" algn="l" defTabSz="546100" rtl="0" eaLnBrk="1" latinLnBrk="0" hangingPunct="1">
        <a:defRPr sz="2150" kern="1200">
          <a:solidFill>
            <a:schemeClr val="tx1"/>
          </a:solidFill>
          <a:latin typeface="+mn-lt"/>
          <a:ea typeface="+mn-ea"/>
          <a:cs typeface="+mn-cs"/>
        </a:defRPr>
      </a:lvl1pPr>
      <a:lvl2pPr marL="546100" algn="l" defTabSz="546100" rtl="0" eaLnBrk="1" latinLnBrk="0" hangingPunct="1">
        <a:defRPr sz="2150" kern="1200">
          <a:solidFill>
            <a:schemeClr val="tx1"/>
          </a:solidFill>
          <a:latin typeface="+mn-lt"/>
          <a:ea typeface="+mn-ea"/>
          <a:cs typeface="+mn-cs"/>
        </a:defRPr>
      </a:lvl2pPr>
      <a:lvl3pPr marL="1091565" algn="l" defTabSz="546100" rtl="0" eaLnBrk="1" latinLnBrk="0" hangingPunct="1">
        <a:defRPr sz="2150" kern="1200">
          <a:solidFill>
            <a:schemeClr val="tx1"/>
          </a:solidFill>
          <a:latin typeface="+mn-lt"/>
          <a:ea typeface="+mn-ea"/>
          <a:cs typeface="+mn-cs"/>
        </a:defRPr>
      </a:lvl3pPr>
      <a:lvl4pPr marL="1637665" algn="l" defTabSz="546100" rtl="0" eaLnBrk="1" latinLnBrk="0" hangingPunct="1">
        <a:defRPr sz="2150" kern="1200">
          <a:solidFill>
            <a:schemeClr val="tx1"/>
          </a:solidFill>
          <a:latin typeface="+mn-lt"/>
          <a:ea typeface="+mn-ea"/>
          <a:cs typeface="+mn-cs"/>
        </a:defRPr>
      </a:lvl4pPr>
      <a:lvl5pPr marL="2183765" algn="l" defTabSz="546100" rtl="0" eaLnBrk="1" latinLnBrk="0" hangingPunct="1">
        <a:defRPr sz="2150" kern="1200">
          <a:solidFill>
            <a:schemeClr val="tx1"/>
          </a:solidFill>
          <a:latin typeface="+mn-lt"/>
          <a:ea typeface="+mn-ea"/>
          <a:cs typeface="+mn-cs"/>
        </a:defRPr>
      </a:lvl5pPr>
      <a:lvl6pPr marL="2729230" algn="l" defTabSz="546100" rtl="0" eaLnBrk="1" latinLnBrk="0" hangingPunct="1">
        <a:defRPr sz="2150" kern="1200">
          <a:solidFill>
            <a:schemeClr val="tx1"/>
          </a:solidFill>
          <a:latin typeface="+mn-lt"/>
          <a:ea typeface="+mn-ea"/>
          <a:cs typeface="+mn-cs"/>
        </a:defRPr>
      </a:lvl6pPr>
      <a:lvl7pPr marL="3275330" algn="l" defTabSz="546100" rtl="0" eaLnBrk="1" latinLnBrk="0" hangingPunct="1">
        <a:defRPr sz="2150" kern="1200">
          <a:solidFill>
            <a:schemeClr val="tx1"/>
          </a:solidFill>
          <a:latin typeface="+mn-lt"/>
          <a:ea typeface="+mn-ea"/>
          <a:cs typeface="+mn-cs"/>
        </a:defRPr>
      </a:lvl7pPr>
      <a:lvl8pPr marL="3821430" algn="l" defTabSz="546100" rtl="0" eaLnBrk="1" latinLnBrk="0" hangingPunct="1">
        <a:defRPr sz="2150" kern="1200">
          <a:solidFill>
            <a:schemeClr val="tx1"/>
          </a:solidFill>
          <a:latin typeface="+mn-lt"/>
          <a:ea typeface="+mn-ea"/>
          <a:cs typeface="+mn-cs"/>
        </a:defRPr>
      </a:lvl8pPr>
      <a:lvl9pPr marL="4367530" algn="l" defTabSz="546100" rtl="0"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oleObject" Target="../embeddings/oleObject1.bin"/><Relationship Id="rId2" Type="http://schemas.openxmlformats.org/officeDocument/2006/relationships/image" Target="../media/image2.png"/><Relationship Id="rId14" Type="http://schemas.openxmlformats.org/officeDocument/2006/relationships/notesSlide" Target="../notesSlides/notesSlide1.xml"/><Relationship Id="rId13" Type="http://schemas.openxmlformats.org/officeDocument/2006/relationships/vmlDrawing" Target="../drawings/vmlDrawing1.vml"/><Relationship Id="rId12" Type="http://schemas.openxmlformats.org/officeDocument/2006/relationships/slideLayout" Target="../slideLayouts/slideLayout7.xml"/><Relationship Id="rId11" Type="http://schemas.openxmlformats.org/officeDocument/2006/relationships/themeOverride" Target="../theme/themeOverride1.xml"/><Relationship Id="rId10" Type="http://schemas.openxmlformats.org/officeDocument/2006/relationships/image" Target="../media/image9.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178"/>
          <p:cNvSpPr>
            <a:spLocks noChangeArrowheads="1"/>
          </p:cNvSpPr>
          <p:nvPr/>
        </p:nvSpPr>
        <p:spPr bwMode="auto">
          <a:xfrm>
            <a:off x="0" y="0"/>
            <a:ext cx="28800425" cy="43200638"/>
          </a:xfrm>
          <a:prstGeom prst="rect">
            <a:avLst/>
          </a:prstGeom>
          <a:solidFill>
            <a:srgbClr val="FFF1E3"/>
          </a:solidFill>
          <a:ln w="9525">
            <a:solidFill>
              <a:schemeClr val="tx1"/>
            </a:solidFill>
            <a:miter lim="800000"/>
          </a:ln>
        </p:spPr>
        <p:txBody>
          <a:bodyPr wrap="none" lIns="79394" tIns="39697" rIns="79394" bIns="39697" anchor="ctr"/>
          <a:lstStyle>
            <a:lvl1pPr defTabSz="665480">
              <a:spcBef>
                <a:spcPct val="20000"/>
              </a:spcBef>
              <a:buChar char="•"/>
              <a:defRPr sz="10400">
                <a:solidFill>
                  <a:schemeClr val="tx1"/>
                </a:solidFill>
                <a:latin typeface="Times New Roman" panose="02020603050405020304" pitchFamily="18" charset="0"/>
                <a:ea typeface="MS PGothic" panose="020B0600070205080204" pitchFamily="34" charset="-128"/>
              </a:defRPr>
            </a:lvl1pPr>
            <a:lvl2pPr marL="742950" indent="-285750" defTabSz="665480">
              <a:spcBef>
                <a:spcPct val="20000"/>
              </a:spcBef>
              <a:buChar char="–"/>
              <a:defRPr sz="9100">
                <a:solidFill>
                  <a:schemeClr val="tx1"/>
                </a:solidFill>
                <a:latin typeface="Times New Roman" panose="02020603050405020304" pitchFamily="18" charset="0"/>
                <a:ea typeface="MS PGothic" panose="020B0600070205080204" pitchFamily="34" charset="-128"/>
              </a:defRPr>
            </a:lvl2pPr>
            <a:lvl3pPr marL="1143000" indent="-228600" defTabSz="665480">
              <a:spcBef>
                <a:spcPct val="20000"/>
              </a:spcBef>
              <a:buChar char="•"/>
              <a:defRPr sz="7800">
                <a:solidFill>
                  <a:schemeClr val="tx1"/>
                </a:solidFill>
                <a:latin typeface="Times New Roman" panose="02020603050405020304" pitchFamily="18" charset="0"/>
                <a:ea typeface="MS PGothic" panose="020B0600070205080204" pitchFamily="34" charset="-128"/>
              </a:defRPr>
            </a:lvl3pPr>
            <a:lvl4pPr marL="1600200" indent="-228600" defTabSz="665480">
              <a:spcBef>
                <a:spcPct val="20000"/>
              </a:spcBef>
              <a:buChar char="–"/>
              <a:defRPr sz="6500">
                <a:solidFill>
                  <a:schemeClr val="tx1"/>
                </a:solidFill>
                <a:latin typeface="Times New Roman" panose="02020603050405020304" pitchFamily="18" charset="0"/>
                <a:ea typeface="MS PGothic" panose="020B0600070205080204" pitchFamily="34" charset="-128"/>
              </a:defRPr>
            </a:lvl4pPr>
            <a:lvl5pPr marL="2057400" indent="-228600" defTabSz="665480">
              <a:spcBef>
                <a:spcPct val="20000"/>
              </a:spcBef>
              <a:buChar char="»"/>
              <a:defRPr sz="6500">
                <a:solidFill>
                  <a:schemeClr val="tx1"/>
                </a:solidFill>
                <a:latin typeface="Times New Roman" panose="02020603050405020304" pitchFamily="18" charset="0"/>
                <a:ea typeface="MS PGothic" panose="020B0600070205080204" pitchFamily="34" charset="-128"/>
              </a:defRPr>
            </a:lvl5pPr>
            <a:lvl6pPr marL="2514600" indent="-228600" defTabSz="66548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6pPr>
            <a:lvl7pPr marL="2971800" indent="-228600" defTabSz="66548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7pPr>
            <a:lvl8pPr marL="3429000" indent="-228600" defTabSz="66548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8pPr>
            <a:lvl9pPr marL="3886200" indent="-228600" defTabSz="66548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9pPr>
          </a:lstStyle>
          <a:p>
            <a:pPr marL="0" marR="0" lvl="0" indent="0" algn="l" defTabSz="665480" rtl="0" eaLnBrk="1" fontAlgn="base" latinLnBrk="0" hangingPunct="1">
              <a:lnSpc>
                <a:spcPct val="100000"/>
              </a:lnSpc>
              <a:spcBef>
                <a:spcPct val="0"/>
              </a:spcBef>
              <a:spcAft>
                <a:spcPct val="0"/>
              </a:spcAft>
              <a:buClrTx/>
              <a:buSzTx/>
              <a:buFontTx/>
              <a:buNone/>
              <a:defRPr/>
            </a:pPr>
            <a:endParaRPr kumimoji="0" lang="zh-CN" altLang="en-US"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p:txBody>
      </p:sp>
      <p:sp>
        <p:nvSpPr>
          <p:cNvPr id="14412" name="Rectangle 76"/>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4100" name="Rectangle 180"/>
          <p:cNvSpPr>
            <a:spLocks noChangeArrowheads="1"/>
          </p:cNvSpPr>
          <p:nvPr/>
        </p:nvSpPr>
        <p:spPr bwMode="auto">
          <a:xfrm>
            <a:off x="5827713" y="849313"/>
            <a:ext cx="22251988" cy="2296795"/>
          </a:xfrm>
          <a:prstGeom prst="rect">
            <a:avLst/>
          </a:prstGeom>
          <a:noFill/>
          <a:ln>
            <a:noFill/>
          </a:ln>
        </p:spPr>
        <p:txBody>
          <a:bodyPr>
            <a:spAutoFit/>
          </a:bodyPr>
          <a:lstStyle>
            <a:lvl1pPr>
              <a:spcBef>
                <a:spcPct val="20000"/>
              </a:spcBef>
              <a:buChar char="•"/>
              <a:defRPr sz="104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91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78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6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6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165" b="1"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A VLF Resonant Antenna Based on Piezoelectric Ceramics</a:t>
            </a:r>
            <a:endParaRPr kumimoji="0" lang="en-US" altLang="zh-CN" sz="7165" b="1"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p:txBody>
      </p:sp>
      <p:sp>
        <p:nvSpPr>
          <p:cNvPr id="4101" name="Text Box 14"/>
          <p:cNvSpPr txBox="1">
            <a:spLocks noChangeArrowheads="1"/>
          </p:cNvSpPr>
          <p:nvPr/>
        </p:nvSpPr>
        <p:spPr bwMode="auto">
          <a:xfrm>
            <a:off x="6154738" y="3275013"/>
            <a:ext cx="21466175" cy="3738880"/>
          </a:xfrm>
          <a:prstGeom prst="rect">
            <a:avLst/>
          </a:prstGeom>
          <a:noFill/>
          <a:ln>
            <a:noFill/>
          </a:ln>
        </p:spPr>
        <p:txBody>
          <a:bodyPr lIns="327545" tIns="327545" rIns="327545" bIns="327545">
            <a:spAutoFit/>
          </a:bodyPr>
          <a:lstStyle>
            <a:lvl1pPr>
              <a:spcBef>
                <a:spcPct val="20000"/>
              </a:spcBef>
              <a:buChar char="•"/>
              <a:defRPr sz="104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91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78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6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6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65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sz="4775" b="1"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Xueqin Ma</a:t>
            </a:r>
            <a:r>
              <a:rPr kumimoji="0" lang="en-US" sz="4775" b="1" i="0" u="none" strike="noStrike" kern="1200" cap="none" spc="0" normalizeH="0" baseline="30000" noProof="0" dirty="0">
                <a:ln>
                  <a:noFill/>
                </a:ln>
                <a:solidFill>
                  <a:schemeClr val="tx1"/>
                </a:solidFill>
                <a:effectLst/>
                <a:uLnTx/>
                <a:uFillTx/>
                <a:latin typeface="Helvetica" pitchFamily="34" charset="0"/>
                <a:ea typeface="MS PGothic" panose="020B0600070205080204" pitchFamily="34" charset="-128"/>
                <a:cs typeface="+mn-cs"/>
              </a:rPr>
              <a:t>1,4</a:t>
            </a:r>
            <a:r>
              <a:rPr kumimoji="0" sz="4775" b="1"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 Huili Zheng</a:t>
            </a:r>
            <a:r>
              <a:rPr kumimoji="0" lang="en-US" sz="4775" b="1" i="0" u="none" strike="noStrike" kern="1200" cap="none" spc="0" normalizeH="0" baseline="30000" noProof="0" dirty="0">
                <a:ln>
                  <a:noFill/>
                </a:ln>
                <a:solidFill>
                  <a:schemeClr val="tx1"/>
                </a:solidFill>
                <a:effectLst/>
                <a:uLnTx/>
                <a:uFillTx/>
                <a:latin typeface="Helvetica" pitchFamily="34" charset="0"/>
                <a:ea typeface="MS PGothic" panose="020B0600070205080204" pitchFamily="34" charset="-128"/>
                <a:cs typeface="+mn-cs"/>
              </a:rPr>
              <a:t>1,3</a:t>
            </a:r>
            <a:endParaRPr kumimoji="0" sz="4775" b="1"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820" b="0" i="0" u="none" strike="noStrike" kern="1200" cap="none" spc="0" normalizeH="0" baseline="30000" noProof="0" dirty="0">
                <a:ln>
                  <a:noFill/>
                </a:ln>
                <a:solidFill>
                  <a:schemeClr val="tx1"/>
                </a:solidFill>
                <a:effectLst/>
                <a:uLnTx/>
                <a:uFillTx/>
                <a:latin typeface="Helvetica" pitchFamily="34" charset="0"/>
                <a:ea typeface="MS PGothic" panose="020B0600070205080204" pitchFamily="34" charset="-128"/>
                <a:cs typeface="+mn-cs"/>
              </a:rPr>
              <a:t>1</a:t>
            </a:r>
            <a:r>
              <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National Key Laboratory of Science and Technology on Antennas and Microwave</a:t>
            </a:r>
            <a:endPar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820" b="0" i="0" u="none" strike="noStrike" kern="1200" cap="none" spc="0" normalizeH="0" baseline="30000" noProof="0" dirty="0">
                <a:ln>
                  <a:noFill/>
                </a:ln>
                <a:solidFill>
                  <a:schemeClr val="tx1"/>
                </a:solidFill>
                <a:effectLst/>
                <a:uLnTx/>
                <a:uFillTx/>
                <a:latin typeface="Helvetica" pitchFamily="34" charset="0"/>
                <a:ea typeface="MS PGothic" panose="020B0600070205080204" pitchFamily="34" charset="-128"/>
                <a:cs typeface="+mn-cs"/>
              </a:rPr>
              <a:t>2</a:t>
            </a:r>
            <a:r>
              <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School of Electronic Engineering</a:t>
            </a:r>
            <a:endPar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820" b="0" i="0" u="none" strike="noStrike" kern="1200" cap="none" spc="0" normalizeH="0" baseline="30000" noProof="0" dirty="0">
                <a:ln>
                  <a:noFill/>
                </a:ln>
                <a:solidFill>
                  <a:schemeClr val="tx1"/>
                </a:solidFill>
                <a:effectLst/>
                <a:uLnTx/>
                <a:uFillTx/>
                <a:latin typeface="Helvetica" pitchFamily="34" charset="0"/>
                <a:ea typeface="MS PGothic" panose="020B0600070205080204" pitchFamily="34" charset="-128"/>
                <a:cs typeface="+mn-cs"/>
              </a:rPr>
              <a:t>3</a:t>
            </a:r>
            <a:r>
              <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Xidian University, Xi’an, Shaanxi 710071 China</a:t>
            </a:r>
            <a:endPar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820" b="0" i="0" u="none" strike="noStrike" kern="1200" cap="none" spc="0" normalizeH="0" baseline="30000" noProof="0" dirty="0">
                <a:ln>
                  <a:noFill/>
                </a:ln>
                <a:solidFill>
                  <a:schemeClr val="tx1"/>
                </a:solidFill>
                <a:effectLst/>
                <a:uLnTx/>
                <a:uFillTx/>
                <a:latin typeface="Helvetica" pitchFamily="34" charset="0"/>
                <a:ea typeface="MS PGothic" panose="020B0600070205080204" pitchFamily="34" charset="-128"/>
                <a:cs typeface="+mn-cs"/>
              </a:rPr>
              <a:t>4</a:t>
            </a:r>
            <a:r>
              <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Email:1549011861@qq.com</a:t>
            </a:r>
            <a:endParaRPr kumimoji="0" lang="en-US" altLang="zh-CN" sz="3820"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p:txBody>
      </p:sp>
      <p:sp>
        <p:nvSpPr>
          <p:cNvPr id="4102" name="Text Box 7"/>
          <p:cNvSpPr txBox="1">
            <a:spLocks noChangeArrowheads="1"/>
          </p:cNvSpPr>
          <p:nvPr/>
        </p:nvSpPr>
        <p:spPr bwMode="auto">
          <a:xfrm>
            <a:off x="720725" y="7200900"/>
            <a:ext cx="12959080" cy="8200390"/>
          </a:xfrm>
          <a:prstGeom prst="rect">
            <a:avLst/>
          </a:prstGeom>
          <a:solidFill>
            <a:schemeClr val="bg1"/>
          </a:solidFill>
          <a:ln w="12700">
            <a:solidFill>
              <a:schemeClr val="hlink"/>
            </a:solidFill>
            <a:miter lim="800000"/>
          </a:ln>
        </p:spPr>
        <p:txBody>
          <a:bodyPr lIns="644773" tIns="545908" rIns="644773" bIns="1091816"/>
          <a:lstStyle>
            <a:lvl1pPr>
              <a:spcBef>
                <a:spcPct val="20000"/>
              </a:spcBef>
              <a:buChar char="•"/>
              <a:tabLst>
                <a:tab pos="499745" algn="l"/>
              </a:tabLst>
              <a:defRPr sz="104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499745" algn="l"/>
              </a:tabLst>
              <a:defRPr sz="91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499745" algn="l"/>
              </a:tabLst>
              <a:defRPr sz="78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499745" algn="l"/>
              </a:tabLst>
              <a:defRPr sz="6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499745" algn="l"/>
              </a:tabLst>
              <a:defRPr sz="6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499745" algn="l"/>
              </a:tabLst>
              <a:defRPr sz="6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499745" algn="l"/>
              </a:tabLst>
              <a:defRPr sz="6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499745" algn="l"/>
              </a:tabLst>
              <a:defRPr sz="6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499745" algn="l"/>
              </a:tabLst>
              <a:defRPr sz="6500">
                <a:solidFill>
                  <a:schemeClr val="tx1"/>
                </a:solidFill>
                <a:latin typeface="Times New Roman" panose="02020603050405020304" pitchFamily="18" charset="0"/>
                <a:ea typeface="MS PGothic" panose="020B0600070205080204" pitchFamily="34" charset="-128"/>
              </a:defRPr>
            </a:lvl9pPr>
          </a:lstStyle>
          <a:p>
            <a:pPr marL="0" marR="0" lvl="0" indent="0" algn="just" defTabSz="914400" rtl="0" eaLnBrk="1" fontAlgn="base" latinLnBrk="0" hangingPunct="1">
              <a:lnSpc>
                <a:spcPct val="100000"/>
              </a:lnSpc>
              <a:spcBef>
                <a:spcPct val="50000"/>
              </a:spcBef>
              <a:spcAft>
                <a:spcPct val="0"/>
              </a:spcAft>
              <a:buClrTx/>
              <a:buSzTx/>
              <a:buFontTx/>
              <a:buNone/>
              <a:tabLst>
                <a:tab pos="499745" algn="l"/>
              </a:tabLst>
              <a:defRPr/>
            </a:pPr>
            <a:r>
              <a:rPr kumimoji="0" lang="en-US" altLang="zh-CN" sz="4775" b="1" i="0" u="none" strike="noStrike" kern="1200" cap="none" spc="0" normalizeH="0" baseline="0" noProof="0" dirty="0">
                <a:ln>
                  <a:noFill/>
                </a:ln>
                <a:solidFill>
                  <a:srgbClr val="FF8000"/>
                </a:solidFill>
                <a:effectLst/>
                <a:uLnTx/>
                <a:uFillTx/>
                <a:latin typeface="Helvetica" pitchFamily="34" charset="0"/>
                <a:ea typeface="MS PGothic" panose="020B0600070205080204" pitchFamily="34" charset="-128"/>
                <a:cs typeface="+mn-cs"/>
              </a:rPr>
              <a:t>Introduction</a:t>
            </a:r>
            <a:endParaRPr kumimoji="0" lang="en-US" altLang="zh-CN" sz="477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ct val="0"/>
              </a:spcBef>
              <a:spcAft>
                <a:spcPct val="0"/>
              </a:spcAft>
              <a:buClrTx/>
              <a:buSzTx/>
              <a:buFontTx/>
              <a:buNone/>
              <a:tabLst>
                <a:tab pos="499745" algn="l"/>
              </a:tabLst>
              <a:defRPr/>
            </a:pPr>
            <a:r>
              <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A very low frequency (VLF) resonant antenna based on piezoelectric ceramics is proposed in this paper. Combined with Maxwell's equations, electrostatic equations and piezoelectric constitutive equations, COMSOL Multiphysics is used to coupling structural mechanics, electrostatics and electromagnetic waves. A disk resonant antenna with a radius of 50mm, a thickness of 6mm and an operating frequency of 90.5 kHz is designed using piezoelectric ceramics (PZT-5H) as the material. The simulation results show that the radiation characteristics of the antenna become stronger with the increase of the boundary load applied on the upper surface of the piezoelectric disk. The number of parallel antennas will also enhance its radiation characteristics and achieve the matching between the antenna and the feed. In addition, the disk resonant antenna can be equivalent to a dipole antenna. Compared with the electrically small antenna of the same size, it can achieve high efficiency and miniaturization without loading complex matching circuit.</a:t>
            </a: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ct val="0"/>
              </a:spcBef>
              <a:spcAft>
                <a:spcPct val="0"/>
              </a:spcAft>
              <a:buClrTx/>
              <a:buSzTx/>
              <a:buFontTx/>
              <a:buNone/>
              <a:tabLst>
                <a:tab pos="499745"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p:txBody>
      </p:sp>
      <p:sp>
        <p:nvSpPr>
          <p:cNvPr id="1046" name="Text Box 11"/>
          <p:cNvSpPr txBox="1">
            <a:spLocks noChangeArrowheads="1"/>
          </p:cNvSpPr>
          <p:nvPr/>
        </p:nvSpPr>
        <p:spPr bwMode="auto">
          <a:xfrm>
            <a:off x="720725" y="15948025"/>
            <a:ext cx="12959080" cy="10597515"/>
          </a:xfrm>
          <a:prstGeom prst="rect">
            <a:avLst/>
          </a:prstGeom>
          <a:solidFill>
            <a:schemeClr val="bg1"/>
          </a:solidFill>
          <a:ln w="12700">
            <a:solidFill>
              <a:schemeClr val="hlink"/>
            </a:solidFill>
            <a:miter lim="800000"/>
          </a:ln>
        </p:spPr>
        <p:txBody>
          <a:bodyPr lIns="429849" tIns="545908" rIns="429849" bIns="1091816"/>
          <a:lstStyle/>
          <a:p>
            <a:pPr marR="0" algn="just" defTabSz="914400">
              <a:spcBef>
                <a:spcPct val="50000"/>
              </a:spcBef>
              <a:buClrTx/>
              <a:buSzTx/>
              <a:buFontTx/>
              <a:tabLst>
                <a:tab pos="499745" algn="l"/>
              </a:tabLst>
              <a:defRPr/>
            </a:pPr>
            <a:r>
              <a:rPr kumimoji="0" lang="en-US" altLang="zh-CN" sz="4775" b="1" kern="1200" cap="none" spc="0" normalizeH="0" baseline="0" noProof="0" dirty="0">
                <a:solidFill>
                  <a:srgbClr val="FF8000"/>
                </a:solidFill>
                <a:latin typeface="Helvetica" pitchFamily="34" charset="0"/>
                <a:ea typeface="MS PGothic" panose="020B0600070205080204" pitchFamily="34" charset="-128"/>
                <a:cs typeface="+mn-cs"/>
              </a:rPr>
              <a:t>Theory and methods</a:t>
            </a:r>
            <a:endParaRPr kumimoji="0" lang="en-US" altLang="zh-CN" sz="4775" b="1" kern="1200" cap="none" spc="0" normalizeH="0" baseline="0" noProof="0" dirty="0">
              <a:solidFill>
                <a:srgbClr val="FF8000"/>
              </a:solidFill>
              <a:latin typeface="Helvetica" pitchFamily="34" charset="0"/>
              <a:ea typeface="MS PGothic" panose="020B0600070205080204" pitchFamily="34" charset="-128"/>
              <a:cs typeface="+mn-cs"/>
            </a:endParaRPr>
          </a:p>
          <a:p>
            <a:pPr marR="0" indent="141605" algn="just" defTabSz="914400">
              <a:spcBef>
                <a:spcPts val="0"/>
              </a:spcBef>
              <a:buClrTx/>
              <a:buSzTx/>
              <a:buFontTx/>
              <a:tabLst>
                <a:tab pos="508000" algn="l"/>
              </a:tabLst>
              <a:defRPr/>
            </a:pPr>
            <a:r>
              <a:rPr kumimoji="0" lang="en-US" altLang="zh-CN" sz="2865" kern="1200" cap="none" spc="0" normalizeH="0" baseline="0" noProof="0" dirty="0">
                <a:latin typeface="Helvetica" pitchFamily="34" charset="0"/>
                <a:ea typeface="MS PGothic" panose="020B0600070205080204" pitchFamily="34" charset="-128"/>
                <a:cs typeface="+mn-cs"/>
              </a:rPr>
              <a:t>COMSOL Multiphysics calculates the "piezoelectric effect" using the software integration module -- "solid mechanics" and " electrostatics". These two modules can only calculate the static field and cannot predict the electromagnetic radiation behavior. Therefore, physical fields such as structural mechanics, electrostatic field and electromagnetic wave can be coupled for far-field calculations through equations.The operation process of this study is shown in Fig. 1.</a:t>
            </a:r>
            <a:endParaRPr kumimoji="0" lang="en-US" altLang="zh-CN" sz="2865" kern="1200" cap="none" spc="0" normalizeH="0" baseline="0" noProof="0" dirty="0">
              <a:latin typeface="Helvetica" pitchFamily="34" charset="0"/>
              <a:ea typeface="MS PGothic" panose="020B0600070205080204" pitchFamily="34" charset="-128"/>
              <a:cs typeface="+mn-cs"/>
            </a:endParaRPr>
          </a:p>
          <a:p>
            <a:pPr marR="0" algn="just" defTabSz="914400">
              <a:spcBef>
                <a:spcPct val="50000"/>
              </a:spcBef>
              <a:buClrTx/>
              <a:buSzTx/>
              <a:buFontTx/>
              <a:tabLst>
                <a:tab pos="499745" algn="l"/>
              </a:tabLst>
              <a:defRPr/>
            </a:pPr>
            <a:endParaRPr kumimoji="0" lang="en-US" altLang="zh-CN" sz="4775" b="1" kern="1200" cap="none" spc="0" normalizeH="0" baseline="0" noProof="0" dirty="0">
              <a:solidFill>
                <a:srgbClr val="FF8000"/>
              </a:solidFill>
              <a:latin typeface="Helvetica" pitchFamily="34" charset="0"/>
              <a:ea typeface="MS PGothic" panose="020B0600070205080204" pitchFamily="34" charset="-128"/>
              <a:cs typeface="+mn-cs"/>
            </a:endParaRPr>
          </a:p>
          <a:p>
            <a:pPr marR="0" algn="just" defTabSz="914400">
              <a:spcBef>
                <a:spcPct val="50000"/>
              </a:spcBef>
              <a:buClrTx/>
              <a:buSzTx/>
              <a:buFontTx/>
              <a:tabLst>
                <a:tab pos="499745" algn="l"/>
              </a:tabLst>
              <a:defRPr/>
            </a:pPr>
            <a:endParaRPr kumimoji="0" lang="en-US" altLang="zh-CN" sz="4775" b="1" kern="1200" cap="none" spc="0" normalizeH="0" baseline="0" noProof="0" dirty="0">
              <a:solidFill>
                <a:srgbClr val="FF8000"/>
              </a:solidFill>
              <a:latin typeface="Helvetica" pitchFamily="34" charset="0"/>
              <a:ea typeface="MS PGothic" panose="020B0600070205080204" pitchFamily="34" charset="-128"/>
              <a:cs typeface="+mn-cs"/>
            </a:endParaRPr>
          </a:p>
          <a:p>
            <a:pPr marR="0" algn="just" defTabSz="914400">
              <a:spcBef>
                <a:spcPct val="50000"/>
              </a:spcBef>
              <a:buClrTx/>
              <a:buSzTx/>
              <a:buFontTx/>
              <a:tabLst>
                <a:tab pos="499745" algn="l"/>
              </a:tabLst>
              <a:defRPr/>
            </a:pPr>
            <a:endParaRPr kumimoji="0" lang="en-US" altLang="zh-CN" sz="4775" b="1" kern="1200" cap="none" spc="0" normalizeH="0" baseline="0" noProof="0" dirty="0">
              <a:solidFill>
                <a:srgbClr val="FF8000"/>
              </a:solidFill>
              <a:latin typeface="Helvetica" pitchFamily="34" charset="0"/>
              <a:ea typeface="MS PGothic" panose="020B0600070205080204" pitchFamily="34" charset="-128"/>
              <a:cs typeface="+mn-cs"/>
            </a:endParaRPr>
          </a:p>
          <a:p>
            <a:pPr marR="0" algn="just" defTabSz="914400">
              <a:spcBef>
                <a:spcPct val="50000"/>
              </a:spcBef>
              <a:buClrTx/>
              <a:buSzTx/>
              <a:buFontTx/>
              <a:tabLst>
                <a:tab pos="499745" algn="l"/>
              </a:tabLst>
              <a:defRPr/>
            </a:pPr>
            <a:endParaRPr kumimoji="0" lang="en-US" altLang="zh-CN" sz="4775" b="1" kern="1200" cap="none" spc="0" normalizeH="0" baseline="0" noProof="0" dirty="0">
              <a:solidFill>
                <a:srgbClr val="FF8000"/>
              </a:solidFill>
              <a:latin typeface="Helvetica" pitchFamily="34" charset="0"/>
              <a:ea typeface="MS PGothic" panose="020B0600070205080204" pitchFamily="34" charset="-128"/>
              <a:cs typeface="+mn-cs"/>
            </a:endParaRPr>
          </a:p>
          <a:p>
            <a:pPr marR="0" algn="just" defTabSz="914400">
              <a:spcBef>
                <a:spcPct val="50000"/>
              </a:spcBef>
              <a:buClrTx/>
              <a:buSzTx/>
              <a:buFontTx/>
              <a:tabLst>
                <a:tab pos="499745" algn="l"/>
              </a:tabLst>
              <a:defRPr/>
            </a:pPr>
            <a:endParaRPr kumimoji="0" lang="en-US" altLang="zh-CN" sz="4775" b="1" kern="1200" cap="none" spc="0" normalizeH="0" baseline="0" noProof="0" dirty="0">
              <a:solidFill>
                <a:srgbClr val="FF8000"/>
              </a:solidFill>
              <a:latin typeface="Helvetica" pitchFamily="34" charset="0"/>
              <a:ea typeface="MS PGothic" panose="020B0600070205080204" pitchFamily="34" charset="-128"/>
              <a:cs typeface="+mn-cs"/>
            </a:endParaRPr>
          </a:p>
          <a:p>
            <a:pPr marR="0" algn="ctr" defTabSz="914400">
              <a:spcBef>
                <a:spcPct val="50000"/>
              </a:spcBef>
              <a:buClrTx/>
              <a:buSzTx/>
              <a:buFontTx/>
              <a:tabLst>
                <a:tab pos="499745" algn="l"/>
              </a:tabLst>
              <a:defRPr/>
            </a:pPr>
            <a:r>
              <a:rPr kumimoji="0" lang="en-US" altLang="zh-CN" sz="2390" kern="1200" cap="none" spc="0" normalizeH="0" baseline="0" noProof="0" dirty="0">
                <a:latin typeface="Helvetica" pitchFamily="34" charset="0"/>
                <a:ea typeface="MS PGothic" panose="020B0600070205080204" pitchFamily="34" charset="-128"/>
                <a:cs typeface="+mn-cs"/>
              </a:rPr>
              <a:t>Fig. 1 Flow chart of numerical simulation.</a:t>
            </a:r>
            <a:endParaRPr kumimoji="0" lang="en-US" altLang="zh-CN" sz="2390" kern="1200" cap="none" spc="0" normalizeH="0" baseline="0" noProof="0" dirty="0">
              <a:latin typeface="Helvetica" pitchFamily="34" charset="0"/>
              <a:ea typeface="MS PGothic" panose="020B0600070205080204" pitchFamily="34" charset="-128"/>
              <a:cs typeface="+mn-cs"/>
            </a:endParaRPr>
          </a:p>
          <a:p>
            <a:pPr marR="0" algn="just" defTabSz="914400">
              <a:spcBef>
                <a:spcPct val="50000"/>
              </a:spcBef>
              <a:buClrTx/>
              <a:buSzTx/>
              <a:buFontTx/>
              <a:tabLst>
                <a:tab pos="499745" algn="l"/>
              </a:tabLst>
              <a:defRPr/>
            </a:pPr>
            <a:endParaRPr kumimoji="0" lang="en-US" altLang="zh-CN" sz="2865" kern="1200" cap="none" spc="0" normalizeH="0" baseline="0" noProof="0" dirty="0">
              <a:latin typeface="Helvetica" pitchFamily="34" charset="0"/>
              <a:ea typeface="MS PGothic" panose="020B0600070205080204" pitchFamily="34" charset="-128"/>
              <a:cs typeface="+mn-cs"/>
            </a:endParaRPr>
          </a:p>
          <a:p>
            <a:pPr marR="0" algn="just" defTabSz="914400">
              <a:spcBef>
                <a:spcPct val="50000"/>
              </a:spcBef>
              <a:buClrTx/>
              <a:buSzTx/>
              <a:buFontTx/>
              <a:tabLst>
                <a:tab pos="499745" algn="l"/>
              </a:tabLst>
              <a:defRPr/>
            </a:pPr>
            <a:endParaRPr kumimoji="0" lang="en-US" altLang="zh-CN" sz="2865" kern="1200" cap="none" spc="0" normalizeH="0" baseline="0" noProof="0" dirty="0">
              <a:latin typeface="Helvetica" pitchFamily="34" charset="0"/>
              <a:ea typeface="MS PGothic" panose="020B0600070205080204" pitchFamily="34" charset="-128"/>
              <a:cs typeface="+mn-cs"/>
            </a:endParaRPr>
          </a:p>
          <a:p>
            <a:pPr marR="0" algn="just" defTabSz="914400">
              <a:spcBef>
                <a:spcPct val="10000"/>
              </a:spcBef>
              <a:buClrTx/>
              <a:buSzTx/>
              <a:buFontTx/>
              <a:tabLst>
                <a:tab pos="606425" algn="l"/>
              </a:tabLst>
              <a:defRPr/>
            </a:pPr>
            <a:endParaRPr kumimoji="0" lang="it-IT" altLang="zh-CN" sz="2390" kern="1200" cap="none" spc="0" normalizeH="0" baseline="0" noProof="0" dirty="0">
              <a:latin typeface="Helvetica"/>
              <a:ea typeface="MS PGothic" panose="020B0600070205080204" pitchFamily="34" charset="-128"/>
              <a:cs typeface="+mn-cs"/>
            </a:endParaRPr>
          </a:p>
          <a:p>
            <a:pPr marR="0" algn="just" defTabSz="914400">
              <a:spcBef>
                <a:spcPct val="10000"/>
              </a:spcBef>
              <a:buClrTx/>
              <a:buSzTx/>
              <a:buFontTx/>
              <a:tabLst>
                <a:tab pos="606425" algn="l"/>
              </a:tabLst>
              <a:defRPr/>
            </a:pPr>
            <a:endParaRPr kumimoji="0" lang="it-IT" altLang="zh-CN" sz="2390" kern="1200" cap="none" spc="0" normalizeH="0" baseline="0" noProof="0" dirty="0">
              <a:latin typeface="Helvetica"/>
              <a:ea typeface="MS PGothic" panose="020B0600070205080204" pitchFamily="34" charset="-128"/>
              <a:cs typeface="+mn-cs"/>
            </a:endParaRPr>
          </a:p>
          <a:p>
            <a:pPr marR="0" algn="just" defTabSz="914400">
              <a:spcBef>
                <a:spcPct val="10000"/>
              </a:spcBef>
              <a:buClrTx/>
              <a:buSzTx/>
              <a:buFontTx/>
              <a:tabLst>
                <a:tab pos="606425" algn="l"/>
              </a:tabLst>
              <a:defRPr/>
            </a:pPr>
            <a:endParaRPr kumimoji="0" lang="it-IT" altLang="zh-CN" sz="2390" kern="1200" cap="none" spc="0" normalizeH="0" baseline="0" noProof="0" dirty="0">
              <a:latin typeface="Helvetica"/>
              <a:ea typeface="MS PGothic" panose="020B0600070205080204" pitchFamily="34" charset="-128"/>
              <a:cs typeface="+mn-cs"/>
            </a:endParaRPr>
          </a:p>
          <a:p>
            <a:pPr marR="0" algn="just" defTabSz="914400">
              <a:spcBef>
                <a:spcPct val="10000"/>
              </a:spcBef>
              <a:buClrTx/>
              <a:buSzTx/>
              <a:buFontTx/>
              <a:tabLst>
                <a:tab pos="606425" algn="l"/>
              </a:tabLst>
              <a:defRPr/>
            </a:pPr>
            <a:endParaRPr kumimoji="0" lang="it-IT" altLang="zh-CN" sz="2390" kern="1200" cap="none" spc="0" normalizeH="0" baseline="0" noProof="0" dirty="0">
              <a:latin typeface="Helvetica"/>
              <a:ea typeface="MS PGothic" panose="020B0600070205080204" pitchFamily="34" charset="-128"/>
              <a:cs typeface="+mn-cs"/>
            </a:endParaRPr>
          </a:p>
          <a:p>
            <a:pPr marR="0" indent="141605" algn="just" defTabSz="914400">
              <a:spcBef>
                <a:spcPts val="0"/>
              </a:spcBef>
              <a:buClrTx/>
              <a:buSzTx/>
              <a:buFontTx/>
              <a:tabLst>
                <a:tab pos="508000" algn="l"/>
              </a:tabLst>
              <a:defRPr/>
            </a:pPr>
            <a:endParaRPr kumimoji="0" lang="en-US" altLang="zh-CN" sz="2865" kern="1200" cap="none" spc="0" normalizeH="0" baseline="0" noProof="0" dirty="0">
              <a:ea typeface="MS PGothic" panose="020B0600070205080204" pitchFamily="34" charset="-128"/>
              <a:cs typeface="+mn-cs"/>
            </a:endParaRPr>
          </a:p>
          <a:p>
            <a:pPr marR="0" indent="141605" algn="just" defTabSz="914400">
              <a:spcBef>
                <a:spcPts val="0"/>
              </a:spcBef>
              <a:buClrTx/>
              <a:buSzTx/>
              <a:buFontTx/>
              <a:tabLst>
                <a:tab pos="508000" algn="l"/>
              </a:tabLst>
              <a:defRPr/>
            </a:pPr>
            <a:endParaRPr kumimoji="0" lang="en-US" altLang="zh-CN" sz="2865" kern="1200" cap="none" spc="0" normalizeH="0" baseline="0" noProof="0" dirty="0">
              <a:ea typeface="MS PGothic" panose="020B0600070205080204" pitchFamily="34" charset="-128"/>
              <a:cs typeface="+mn-cs"/>
            </a:endParaRPr>
          </a:p>
          <a:p>
            <a:pPr marR="0" indent="141605" algn="just" defTabSz="914400">
              <a:spcBef>
                <a:spcPts val="0"/>
              </a:spcBef>
              <a:buClrTx/>
              <a:buSzTx/>
              <a:buFontTx/>
              <a:tabLst>
                <a:tab pos="508000" algn="l"/>
              </a:tabLst>
              <a:defRPr/>
            </a:pPr>
            <a:endParaRPr kumimoji="0" lang="en-US" altLang="zh-CN" sz="2865" kern="1200" cap="none" spc="0" normalizeH="0" baseline="0" noProof="0" dirty="0">
              <a:ea typeface="MS PGothic" panose="020B0600070205080204" pitchFamily="34" charset="-128"/>
              <a:cs typeface="+mn-cs"/>
            </a:endParaRPr>
          </a:p>
          <a:p>
            <a:pPr marR="0" indent="141605" algn="just" defTabSz="914400">
              <a:spcBef>
                <a:spcPts val="0"/>
              </a:spcBef>
              <a:buClrTx/>
              <a:buSzTx/>
              <a:buFontTx/>
              <a:tabLst>
                <a:tab pos="508000" algn="l"/>
              </a:tabLst>
              <a:defRPr/>
            </a:pPr>
            <a:endParaRPr kumimoji="0" lang="en-US" altLang="zh-CN" sz="2865" kern="1200" cap="none" spc="0" normalizeH="0" baseline="0" noProof="0" dirty="0">
              <a:ea typeface="MS PGothic" panose="020B0600070205080204" pitchFamily="34" charset="-128"/>
              <a:cs typeface="+mn-cs"/>
            </a:endParaRPr>
          </a:p>
          <a:p>
            <a:pPr marR="0" algn="ctr" defTabSz="914400">
              <a:spcBef>
                <a:spcPct val="10000"/>
              </a:spcBef>
              <a:buClrTx/>
              <a:buSzTx/>
              <a:buFontTx/>
              <a:tabLst>
                <a:tab pos="606425" algn="l"/>
              </a:tabLst>
              <a:defRPr/>
            </a:pPr>
            <a:endParaRPr kumimoji="0" lang="en-US" altLang="zh-CN" sz="2390" kern="1200" cap="none" spc="0" normalizeH="0" baseline="0" noProof="0" dirty="0">
              <a:latin typeface="Helvetica"/>
              <a:ea typeface="MS PGothic" panose="020B0600070205080204" pitchFamily="34" charset="-128"/>
              <a:cs typeface="+mn-cs"/>
            </a:endParaRPr>
          </a:p>
          <a:p>
            <a:pPr marR="0" algn="ctr" defTabSz="914400">
              <a:spcBef>
                <a:spcPct val="10000"/>
              </a:spcBef>
              <a:buClrTx/>
              <a:buSzTx/>
              <a:buFontTx/>
              <a:tabLst>
                <a:tab pos="606425" algn="l"/>
              </a:tabLst>
              <a:defRPr/>
            </a:pPr>
            <a:endParaRPr kumimoji="0" lang="en-US" altLang="zh-CN" sz="2390" kern="1200" cap="none" spc="0" normalizeH="0" baseline="0" noProof="0" dirty="0">
              <a:latin typeface="Helvetica"/>
              <a:ea typeface="MS PGothic" panose="020B0600070205080204" pitchFamily="34" charset="-128"/>
              <a:cs typeface="+mn-cs"/>
            </a:endParaRPr>
          </a:p>
          <a:p>
            <a:pPr marR="0" algn="ctr" defTabSz="914400">
              <a:spcBef>
                <a:spcPct val="10000"/>
              </a:spcBef>
              <a:buClrTx/>
              <a:buSzTx/>
              <a:buFontTx/>
              <a:tabLst>
                <a:tab pos="606425" algn="l"/>
              </a:tabLst>
              <a:defRPr/>
            </a:pPr>
            <a:endParaRPr kumimoji="0" lang="en-US" altLang="zh-CN" sz="2390" kern="1200" cap="none" spc="0" normalizeH="0" baseline="0" noProof="0" dirty="0">
              <a:latin typeface="Helvetica"/>
              <a:ea typeface="MS PGothic" panose="020B0600070205080204" pitchFamily="34" charset="-128"/>
              <a:cs typeface="+mn-cs"/>
            </a:endParaRPr>
          </a:p>
          <a:p>
            <a:pPr marR="0" algn="ctr" defTabSz="914400">
              <a:spcBef>
                <a:spcPct val="10000"/>
              </a:spcBef>
              <a:buClrTx/>
              <a:buSzTx/>
              <a:buFontTx/>
              <a:tabLst>
                <a:tab pos="606425" algn="l"/>
              </a:tabLst>
              <a:defRPr/>
            </a:pPr>
            <a:endParaRPr kumimoji="0" lang="en-US" altLang="zh-CN" sz="2865" kern="1200" cap="none" spc="0" normalizeH="0" baseline="0" noProof="0" dirty="0">
              <a:latin typeface="Helvetica"/>
              <a:ea typeface="MS PGothic" panose="020B0600070205080204" pitchFamily="34" charset="-128"/>
              <a:cs typeface="+mn-cs"/>
            </a:endParaRPr>
          </a:p>
          <a:p>
            <a:pPr marR="0" indent="141605" algn="just" defTabSz="914400">
              <a:spcBef>
                <a:spcPct val="10000"/>
              </a:spcBef>
              <a:buClrTx/>
              <a:buSzTx/>
              <a:buFontTx/>
              <a:tabLst>
                <a:tab pos="606425" algn="l"/>
              </a:tabLst>
              <a:defRPr/>
            </a:pPr>
            <a:endParaRPr kumimoji="0" lang="en-US" altLang="zh-CN" sz="2865" kern="1200" cap="none" spc="0" normalizeH="0" baseline="0" noProof="0" dirty="0">
              <a:latin typeface="Helvetica"/>
              <a:ea typeface="MS PGothic" panose="020B0600070205080204" pitchFamily="34" charset="-128"/>
              <a:cs typeface="+mn-cs"/>
            </a:endParaRPr>
          </a:p>
          <a:p>
            <a:pPr marR="0" indent="141605" algn="just" defTabSz="914400">
              <a:spcBef>
                <a:spcPct val="10000"/>
              </a:spcBef>
              <a:buClrTx/>
              <a:buSzTx/>
              <a:buFontTx/>
              <a:tabLst>
                <a:tab pos="606425" algn="l"/>
              </a:tabLst>
              <a:defRPr/>
            </a:pPr>
            <a:endParaRPr kumimoji="0" lang="en-US" altLang="zh-CN" sz="2865" kern="1200" cap="none" spc="0" normalizeH="0" baseline="0" noProof="0" dirty="0">
              <a:latin typeface="Helvetica"/>
              <a:ea typeface="MS PGothic" panose="020B0600070205080204" pitchFamily="34" charset="-128"/>
              <a:cs typeface="+mn-cs"/>
            </a:endParaRPr>
          </a:p>
          <a:p>
            <a:pPr marR="0" indent="141605" algn="ctr" defTabSz="914400">
              <a:spcBef>
                <a:spcPct val="10000"/>
              </a:spcBef>
              <a:buClrTx/>
              <a:buSzTx/>
              <a:buFontTx/>
              <a:tabLst>
                <a:tab pos="606425" algn="l"/>
              </a:tabLst>
              <a:defRPr/>
            </a:pPr>
            <a:endParaRPr kumimoji="0" lang="en-US" altLang="zh-CN" sz="2865" kern="1200" cap="none" spc="0" normalizeH="0" baseline="0" noProof="0" dirty="0">
              <a:latin typeface="Helvetica"/>
              <a:ea typeface="MS PGothic" panose="020B0600070205080204" pitchFamily="34" charset="-128"/>
              <a:cs typeface="+mn-cs"/>
            </a:endParaRPr>
          </a:p>
          <a:p>
            <a:pPr marR="0" indent="141605" algn="just" defTabSz="914400">
              <a:spcBef>
                <a:spcPct val="10000"/>
              </a:spcBef>
              <a:buClrTx/>
              <a:buSzTx/>
              <a:buFontTx/>
              <a:tabLst>
                <a:tab pos="606425" algn="l"/>
              </a:tabLst>
              <a:defRPr/>
            </a:pPr>
            <a:endParaRPr kumimoji="0" lang="it-IT" altLang="zh-CN" sz="2390" kern="1200" cap="none" spc="0" normalizeH="0" baseline="0" noProof="0" dirty="0">
              <a:latin typeface="Helvetica"/>
              <a:ea typeface="MS PGothic" panose="020B0600070205080204" pitchFamily="34" charset="-128"/>
              <a:cs typeface="+mn-cs"/>
            </a:endParaRPr>
          </a:p>
        </p:txBody>
      </p:sp>
      <p:sp>
        <p:nvSpPr>
          <p:cNvPr id="14460" name="Rectangle 124"/>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62" name="Rectangle 126"/>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64" name="Rectangle 128"/>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66" name="Rectangle 130"/>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68" name="Rectangle 132"/>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72" name="Rectangle 136"/>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052" name="Text Box 11"/>
          <p:cNvSpPr txBox="1">
            <a:spLocks noChangeArrowheads="1"/>
          </p:cNvSpPr>
          <p:nvPr/>
        </p:nvSpPr>
        <p:spPr bwMode="auto">
          <a:xfrm>
            <a:off x="14398625" y="7014210"/>
            <a:ext cx="13773785" cy="15215235"/>
          </a:xfrm>
          <a:prstGeom prst="rect">
            <a:avLst/>
          </a:prstGeom>
          <a:solidFill>
            <a:schemeClr val="bg1"/>
          </a:solidFill>
          <a:ln w="12700">
            <a:solidFill>
              <a:schemeClr val="hlink"/>
            </a:solidFill>
            <a:miter lim="800000"/>
          </a:ln>
        </p:spPr>
        <p:txBody>
          <a:bodyPr lIns="429849" tIns="545908" rIns="429849" bIns="1091816"/>
          <a:lstStyle>
            <a:lvl1pPr marL="609600" indent="-609600" eaLnBrk="0" hangingPunct="0">
              <a:tabLst>
                <a:tab pos="508000" algn="l"/>
              </a:tabLst>
              <a:defRPr sz="2300">
                <a:solidFill>
                  <a:schemeClr val="tx1"/>
                </a:solidFill>
                <a:latin typeface="Helvetica" pitchFamily="34" charset="0"/>
                <a:ea typeface="MS PGothic" panose="020B0600070205080204" pitchFamily="34" charset="-128"/>
              </a:defRPr>
            </a:lvl1pPr>
            <a:lvl2pPr marL="742950" indent="-285750" eaLnBrk="0" hangingPunct="0">
              <a:tabLst>
                <a:tab pos="508000" algn="l"/>
              </a:tabLst>
              <a:defRPr sz="2300">
                <a:solidFill>
                  <a:schemeClr val="tx1"/>
                </a:solidFill>
                <a:latin typeface="Helvetica" pitchFamily="34" charset="0"/>
                <a:ea typeface="MS PGothic" panose="020B0600070205080204" pitchFamily="34" charset="-128"/>
              </a:defRPr>
            </a:lvl2pPr>
            <a:lvl3pPr marL="1143000" indent="-228600" eaLnBrk="0" hangingPunct="0">
              <a:tabLst>
                <a:tab pos="508000" algn="l"/>
              </a:tabLst>
              <a:defRPr sz="2300">
                <a:solidFill>
                  <a:schemeClr val="tx1"/>
                </a:solidFill>
                <a:latin typeface="Helvetica" pitchFamily="34" charset="0"/>
                <a:ea typeface="MS PGothic" panose="020B0600070205080204" pitchFamily="34" charset="-128"/>
              </a:defRPr>
            </a:lvl3pPr>
            <a:lvl4pPr marL="1600200" indent="-228600" eaLnBrk="0" hangingPunct="0">
              <a:tabLst>
                <a:tab pos="508000" algn="l"/>
              </a:tabLst>
              <a:defRPr sz="2300">
                <a:solidFill>
                  <a:schemeClr val="tx1"/>
                </a:solidFill>
                <a:latin typeface="Helvetica" pitchFamily="34" charset="0"/>
                <a:ea typeface="MS PGothic" panose="020B0600070205080204" pitchFamily="34" charset="-128"/>
              </a:defRPr>
            </a:lvl4pPr>
            <a:lvl5pPr marL="2057400" indent="-228600" eaLnBrk="0" hangingPunct="0">
              <a:tabLst>
                <a:tab pos="508000" algn="l"/>
              </a:tabLst>
              <a:defRPr sz="2300">
                <a:solidFill>
                  <a:schemeClr val="tx1"/>
                </a:solidFill>
                <a:latin typeface="Helvetica" pitchFamily="34" charset="0"/>
                <a:ea typeface="MS PGothic" panose="020B0600070205080204" pitchFamily="34" charset="-128"/>
              </a:defRPr>
            </a:lvl5pPr>
            <a:lvl6pPr marL="2514600" indent="-228600" eaLnBrk="0" fontAlgn="base" hangingPunct="0">
              <a:spcBef>
                <a:spcPct val="0"/>
              </a:spcBef>
              <a:spcAft>
                <a:spcPct val="0"/>
              </a:spcAft>
              <a:tabLst>
                <a:tab pos="508000" algn="l"/>
              </a:tabLst>
              <a:defRPr sz="2300">
                <a:solidFill>
                  <a:schemeClr val="tx1"/>
                </a:solidFill>
                <a:latin typeface="Helvetica" pitchFamily="34" charset="0"/>
                <a:ea typeface="MS PGothic" panose="020B0600070205080204" pitchFamily="34" charset="-128"/>
              </a:defRPr>
            </a:lvl6pPr>
            <a:lvl7pPr marL="2971800" indent="-228600" eaLnBrk="0" fontAlgn="base" hangingPunct="0">
              <a:spcBef>
                <a:spcPct val="0"/>
              </a:spcBef>
              <a:spcAft>
                <a:spcPct val="0"/>
              </a:spcAft>
              <a:tabLst>
                <a:tab pos="508000" algn="l"/>
              </a:tabLst>
              <a:defRPr sz="2300">
                <a:solidFill>
                  <a:schemeClr val="tx1"/>
                </a:solidFill>
                <a:latin typeface="Helvetica" pitchFamily="34" charset="0"/>
                <a:ea typeface="MS PGothic" panose="020B0600070205080204" pitchFamily="34" charset="-128"/>
              </a:defRPr>
            </a:lvl7pPr>
            <a:lvl8pPr marL="3429000" indent="-228600" eaLnBrk="0" fontAlgn="base" hangingPunct="0">
              <a:spcBef>
                <a:spcPct val="0"/>
              </a:spcBef>
              <a:spcAft>
                <a:spcPct val="0"/>
              </a:spcAft>
              <a:tabLst>
                <a:tab pos="508000" algn="l"/>
              </a:tabLst>
              <a:defRPr sz="2300">
                <a:solidFill>
                  <a:schemeClr val="tx1"/>
                </a:solidFill>
                <a:latin typeface="Helvetica" pitchFamily="34" charset="0"/>
                <a:ea typeface="MS PGothic" panose="020B0600070205080204" pitchFamily="34" charset="-128"/>
              </a:defRPr>
            </a:lvl8pPr>
            <a:lvl9pPr marL="3886200" indent="-228600" eaLnBrk="0" fontAlgn="base" hangingPunct="0">
              <a:spcBef>
                <a:spcPct val="0"/>
              </a:spcBef>
              <a:spcAft>
                <a:spcPct val="0"/>
              </a:spcAft>
              <a:tabLst>
                <a:tab pos="508000" algn="l"/>
              </a:tabLst>
              <a:defRPr sz="2300">
                <a:solidFill>
                  <a:schemeClr val="tx1"/>
                </a:solidFill>
                <a:latin typeface="Helvetica" pitchFamily="34" charset="0"/>
                <a:ea typeface="MS PGothic" panose="020B0600070205080204" pitchFamily="34" charset="-128"/>
              </a:defRPr>
            </a:lvl9pPr>
          </a:lstStyle>
          <a:p>
            <a:pPr marL="0" marR="0" lvl="0" indent="141605" algn="just" defTabSz="914400" rtl="0" eaLnBrk="1" fontAlgn="base" latinLnBrk="0" hangingPunct="1">
              <a:lnSpc>
                <a:spcPct val="100000"/>
              </a:lnSpc>
              <a:spcBef>
                <a:spcPct val="10000"/>
              </a:spcBef>
              <a:spcAft>
                <a:spcPct val="0"/>
              </a:spcAft>
              <a:buClrTx/>
              <a:buSzTx/>
              <a:buFontTx/>
              <a:buNone/>
              <a:tabLst>
                <a:tab pos="606425" algn="l"/>
              </a:tabLst>
              <a:defRPr/>
            </a:pPr>
            <a:r>
              <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 As shown in Fig.3-4, various quantities such as electric potential, displacement, E-plane pattern and velocity differ by an order of magnitude. As shown in Fig.3, the spatial potential distribution calculated by the electrostatic module is symmetrically distributed on the left and right potentials in the x direction with opposite sizes. It is equivalent to an electric dipole in the x direction. Fig. 4 shows that the far-field radiation pattern of the piezoelectric resonant antenna is consistent with that of the dipole antenna.</a:t>
            </a: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algn="ctr" defTabSz="914400" rtl="0" eaLnBrk="1" fontAlgn="base" latinLnBrk="0" hangingPunct="1">
              <a:lnSpc>
                <a:spcPct val="100000"/>
              </a:lnSpc>
              <a:spcBef>
                <a:spcPct val="50000"/>
              </a:spcBef>
              <a:buClrTx/>
              <a:buSzTx/>
              <a:buFontTx/>
              <a:buNone/>
              <a:tabLst>
                <a:tab pos="499745" algn="l"/>
              </a:tabLst>
              <a:defRPr/>
            </a:pPr>
            <a:r>
              <a:rPr kumimoji="0" lang="en-US" altLang="zh-CN" sz="2390" b="0" i="0" u="none" strike="noStrike" kern="1200" cap="none" spc="0" normalizeH="0" baseline="0" noProof="0" dirty="0">
                <a:solidFill>
                  <a:schemeClr val="tx1"/>
                </a:solidFill>
                <a:latin typeface="Helvetica" pitchFamily="34" charset="0"/>
                <a:ea typeface="MS PGothic" panose="020B0600070205080204" pitchFamily="34" charset="-128"/>
                <a:cs typeface="+mn-cs"/>
              </a:rPr>
              <a:t>Fig. 3 The electric potential distribution.</a:t>
            </a: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l" defTabSz="914400" rtl="0" eaLnBrk="1" fontAlgn="base" latinLnBrk="0" hangingPunct="1">
              <a:lnSpc>
                <a:spcPct val="100000"/>
              </a:lnSpc>
              <a:spcBef>
                <a:spcPct val="0"/>
              </a:spcBef>
              <a:spcAft>
                <a:spcPct val="0"/>
              </a:spcAft>
              <a:buClrTx/>
              <a:buSzTx/>
              <a:buFontTx/>
              <a:buNone/>
              <a:tabLst>
                <a:tab pos="508000" algn="l"/>
              </a:tabLst>
              <a:defRPr/>
            </a:pPr>
            <a:r>
              <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         </a:t>
            </a:r>
            <a:endParaRPr kumimoji="0" lang="en-US" altLang="zh-CN" sz="274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p:txBody>
      </p:sp>
      <p:sp>
        <p:nvSpPr>
          <p:cNvPr id="4112" name="Text Box 11"/>
          <p:cNvSpPr txBox="1">
            <a:spLocks noChangeArrowheads="1"/>
          </p:cNvSpPr>
          <p:nvPr/>
        </p:nvSpPr>
        <p:spPr bwMode="auto">
          <a:xfrm>
            <a:off x="14398625" y="34258250"/>
            <a:ext cx="13773785" cy="8221980"/>
          </a:xfrm>
          <a:prstGeom prst="rect">
            <a:avLst/>
          </a:prstGeom>
          <a:solidFill>
            <a:schemeClr val="bg1"/>
          </a:solidFill>
          <a:ln w="12700">
            <a:solidFill>
              <a:schemeClr val="hlink"/>
            </a:solidFill>
            <a:miter lim="800000"/>
          </a:ln>
        </p:spPr>
        <p:txBody>
          <a:bodyPr lIns="429849" tIns="545908" rIns="429849" bIns="1091816"/>
          <a:lstStyle>
            <a:lvl1pPr marL="609600" indent="-609600">
              <a:spcBef>
                <a:spcPct val="20000"/>
              </a:spcBef>
              <a:buChar char="•"/>
              <a:tabLst>
                <a:tab pos="508000" algn="l"/>
              </a:tabLst>
              <a:defRPr sz="104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8000" algn="l"/>
              </a:tabLst>
              <a:defRPr sz="91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8000" algn="l"/>
              </a:tabLst>
              <a:defRPr sz="78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8000" algn="l"/>
              </a:tabLst>
              <a:defRPr sz="6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8000" algn="l"/>
              </a:tabLst>
              <a:defRPr sz="6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9pPr>
          </a:lstStyle>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r>
              <a:rPr kumimoji="0" lang="en-US" altLang="zh-CN" sz="4775" b="1" i="0" u="none" strike="noStrike" kern="1200" cap="none" spc="0" normalizeH="0" baseline="0" noProof="0" dirty="0">
                <a:ln>
                  <a:noFill/>
                </a:ln>
                <a:solidFill>
                  <a:srgbClr val="FF8000"/>
                </a:solidFill>
                <a:effectLst/>
                <a:uLnTx/>
                <a:uFillTx/>
                <a:latin typeface="Helvetica" pitchFamily="34" charset="0"/>
                <a:ea typeface="MS PGothic" panose="020B0600070205080204" pitchFamily="34" charset="-128"/>
                <a:cs typeface="+mn-cs"/>
              </a:rPr>
              <a:t>Conclusion</a:t>
            </a:r>
            <a:endParaRPr kumimoji="0" lang="en-US" altLang="zh-CN" sz="4775" b="1" i="0" u="none" strike="noStrike" kern="1200" cap="none" spc="0" normalizeH="0" baseline="0" noProof="0" dirty="0">
              <a:ln>
                <a:noFill/>
              </a:ln>
              <a:solidFill>
                <a:srgbClr val="FF8000"/>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r>
              <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In this paper, the electromechanical coupling method is used to analyze the electromagnetic radiation characteristics of the piezoelectric resonant antenna. With the help of the piezoelectric effect module in COMSOL Multiphysics, the electromagnetic field is coupled in it to realize the multi-physics solution. The far-field characteristics of the proposed model confirm the similarity between the piezoelectric resonant antenna and the electric dipole in the shearing mode. The effects of different boundary loads on the radiation characteristics of the piezoelectric antenna are analyzed. That is, the deflection of the dipole moment in the piezoelectric ceramics depends on the stress applied. In addition, ADS software is used to simulate the BVD circuit model and the equivalent circuit can simulate the impedance change with frequency. In order to prove that the radiation characteristic of antenna array is stronger than that of a single antenna, multi-stage parallel connection is adopted. Finally, a good result is obtained, which provides a good reference for realizing low frequency communication.</a:t>
            </a: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p:txBody>
      </p:sp>
      <p:sp>
        <p:nvSpPr>
          <p:cNvPr id="14484" name="Rectangle 148"/>
          <p:cNvSpPr>
            <a:spLocks noChangeArrowheads="1"/>
          </p:cNvSpPr>
          <p:nvPr/>
        </p:nvSpPr>
        <p:spPr bwMode="auto">
          <a:xfrm>
            <a:off x="1503363" y="20710525"/>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86" name="Rectangle 150"/>
          <p:cNvSpPr>
            <a:spLocks noChangeArrowheads="1"/>
          </p:cNvSpPr>
          <p:nvPr/>
        </p:nvSpPr>
        <p:spPr bwMode="auto">
          <a:xfrm>
            <a:off x="1503363" y="20756563"/>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88" name="Rectangle 152"/>
          <p:cNvSpPr>
            <a:spLocks noChangeArrowheads="1"/>
          </p:cNvSpPr>
          <p:nvPr/>
        </p:nvSpPr>
        <p:spPr bwMode="auto">
          <a:xfrm>
            <a:off x="1503363" y="20835938"/>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90" name="Rectangle 154"/>
          <p:cNvSpPr>
            <a:spLocks noChangeArrowheads="1"/>
          </p:cNvSpPr>
          <p:nvPr/>
        </p:nvSpPr>
        <p:spPr bwMode="auto">
          <a:xfrm>
            <a:off x="1503363" y="20472400"/>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92" name="Rectangle 156"/>
          <p:cNvSpPr>
            <a:spLocks noChangeArrowheads="1"/>
          </p:cNvSpPr>
          <p:nvPr/>
        </p:nvSpPr>
        <p:spPr bwMode="auto">
          <a:xfrm>
            <a:off x="1503363" y="20472400"/>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94" name="Rectangle 158"/>
          <p:cNvSpPr>
            <a:spLocks noChangeArrowheads="1"/>
          </p:cNvSpPr>
          <p:nvPr/>
        </p:nvSpPr>
        <p:spPr bwMode="auto">
          <a:xfrm>
            <a:off x="1503363" y="20472400"/>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96" name="Rectangle 160"/>
          <p:cNvSpPr>
            <a:spLocks noChangeArrowheads="1"/>
          </p:cNvSpPr>
          <p:nvPr/>
        </p:nvSpPr>
        <p:spPr bwMode="auto">
          <a:xfrm>
            <a:off x="1503363" y="20426363"/>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498" name="Rectangle 162"/>
          <p:cNvSpPr>
            <a:spLocks noChangeArrowheads="1"/>
          </p:cNvSpPr>
          <p:nvPr/>
        </p:nvSpPr>
        <p:spPr bwMode="auto">
          <a:xfrm>
            <a:off x="1503363" y="20175538"/>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00" name="Rectangle 164"/>
          <p:cNvSpPr>
            <a:spLocks noChangeArrowheads="1"/>
          </p:cNvSpPr>
          <p:nvPr/>
        </p:nvSpPr>
        <p:spPr bwMode="auto">
          <a:xfrm>
            <a:off x="1503363" y="20551775"/>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04" name="Rectangle 168"/>
          <p:cNvSpPr>
            <a:spLocks noChangeArrowheads="1"/>
          </p:cNvSpPr>
          <p:nvPr/>
        </p:nvSpPr>
        <p:spPr bwMode="auto">
          <a:xfrm>
            <a:off x="1503363" y="20353338"/>
            <a:ext cx="184150" cy="617538"/>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06" name="Rectangle 170"/>
          <p:cNvSpPr>
            <a:spLocks noChangeArrowheads="1"/>
          </p:cNvSpPr>
          <p:nvPr/>
        </p:nvSpPr>
        <p:spPr bwMode="auto">
          <a:xfrm>
            <a:off x="1503363" y="20375563"/>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17" name="Rectangle 181"/>
          <p:cNvSpPr>
            <a:spLocks noChangeArrowheads="1"/>
          </p:cNvSpPr>
          <p:nvPr/>
        </p:nvSpPr>
        <p:spPr bwMode="auto">
          <a:xfrm>
            <a:off x="14308138" y="20505738"/>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ctr" defTabSz="794385"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19" name="Rectangle 183"/>
          <p:cNvSpPr>
            <a:spLocks noChangeArrowheads="1"/>
          </p:cNvSpPr>
          <p:nvPr/>
        </p:nvSpPr>
        <p:spPr bwMode="auto">
          <a:xfrm>
            <a:off x="1503363" y="20562888"/>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21" name="Rectangle 185"/>
          <p:cNvSpPr>
            <a:spLocks noChangeArrowheads="1"/>
          </p:cNvSpPr>
          <p:nvPr/>
        </p:nvSpPr>
        <p:spPr bwMode="auto">
          <a:xfrm>
            <a:off x="1503363" y="19994563"/>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23" name="Rectangle 187"/>
          <p:cNvSpPr>
            <a:spLocks noChangeArrowheads="1"/>
          </p:cNvSpPr>
          <p:nvPr/>
        </p:nvSpPr>
        <p:spPr bwMode="auto">
          <a:xfrm>
            <a:off x="1503363" y="19931063"/>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26" name="Rectangle 190"/>
          <p:cNvSpPr>
            <a:spLocks noChangeArrowheads="1"/>
          </p:cNvSpPr>
          <p:nvPr/>
        </p:nvSpPr>
        <p:spPr bwMode="auto">
          <a:xfrm>
            <a:off x="1503363" y="20062825"/>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28" name="Rectangle 192"/>
          <p:cNvSpPr>
            <a:spLocks noChangeArrowheads="1"/>
          </p:cNvSpPr>
          <p:nvPr/>
        </p:nvSpPr>
        <p:spPr bwMode="auto">
          <a:xfrm>
            <a:off x="1503363" y="19931063"/>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31" name="Rectangle 195"/>
          <p:cNvSpPr>
            <a:spLocks noChangeArrowheads="1"/>
          </p:cNvSpPr>
          <p:nvPr/>
        </p:nvSpPr>
        <p:spPr bwMode="auto">
          <a:xfrm>
            <a:off x="1503363" y="19488150"/>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33" name="Rectangle 197"/>
          <p:cNvSpPr>
            <a:spLocks noChangeArrowheads="1"/>
          </p:cNvSpPr>
          <p:nvPr/>
        </p:nvSpPr>
        <p:spPr bwMode="auto">
          <a:xfrm>
            <a:off x="1503363" y="19783425"/>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35" name="Rectangle 199"/>
          <p:cNvSpPr>
            <a:spLocks noChangeArrowheads="1"/>
          </p:cNvSpPr>
          <p:nvPr/>
        </p:nvSpPr>
        <p:spPr bwMode="auto">
          <a:xfrm>
            <a:off x="1503363" y="19783425"/>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37" name="Rectangle 201"/>
          <p:cNvSpPr>
            <a:spLocks noChangeArrowheads="1"/>
          </p:cNvSpPr>
          <p:nvPr/>
        </p:nvSpPr>
        <p:spPr bwMode="auto">
          <a:xfrm>
            <a:off x="1503363" y="-204787"/>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sp>
        <p:nvSpPr>
          <p:cNvPr id="14539" name="Rectangle 203"/>
          <p:cNvSpPr>
            <a:spLocks noChangeArrowheads="1"/>
          </p:cNvSpPr>
          <p:nvPr/>
        </p:nvSpPr>
        <p:spPr bwMode="auto">
          <a:xfrm>
            <a:off x="1503363" y="19783425"/>
            <a:ext cx="184150" cy="619125"/>
          </a:xfrm>
          <a:prstGeom prst="rect">
            <a:avLst/>
          </a:prstGeom>
          <a:noFill/>
          <a:ln w="9525">
            <a:noFill/>
            <a:miter lim="800000"/>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420" b="0" i="0" u="none" strike="noStrike" kern="1200" cap="none" spc="0" normalizeH="0" baseline="0" noProof="0">
              <a:ln>
                <a:noFill/>
              </a:ln>
              <a:solidFill>
                <a:schemeClr val="tx1"/>
              </a:solidFill>
              <a:effectLst/>
              <a:uLnTx/>
              <a:uFillTx/>
              <a:latin typeface="Helvetica" pitchFamily="34" charset="0"/>
              <a:ea typeface="MS PGothic" panose="020B0600070205080204" pitchFamily="34" charset="-128"/>
              <a:cs typeface="+mn-cs"/>
            </a:endParaRPr>
          </a:p>
        </p:txBody>
      </p:sp>
      <p:pic>
        <p:nvPicPr>
          <p:cNvPr id="4134" name="图片 2"/>
          <p:cNvPicPr>
            <a:picLocks noChangeAspect="1"/>
          </p:cNvPicPr>
          <p:nvPr/>
        </p:nvPicPr>
        <p:blipFill>
          <a:blip r:embed="rId1"/>
          <a:stretch>
            <a:fillRect/>
          </a:stretch>
        </p:blipFill>
        <p:spPr>
          <a:xfrm>
            <a:off x="1443038" y="709613"/>
            <a:ext cx="5738812" cy="5768975"/>
          </a:xfrm>
          <a:prstGeom prst="rect">
            <a:avLst/>
          </a:prstGeom>
          <a:noFill/>
          <a:ln w="9525">
            <a:noFill/>
          </a:ln>
        </p:spPr>
      </p:pic>
      <p:sp>
        <p:nvSpPr>
          <p:cNvPr id="56" name="Text Box 11"/>
          <p:cNvSpPr txBox="1">
            <a:spLocks noChangeArrowheads="1"/>
          </p:cNvSpPr>
          <p:nvPr/>
        </p:nvSpPr>
        <p:spPr bwMode="auto">
          <a:xfrm>
            <a:off x="722630" y="27078305"/>
            <a:ext cx="12957175" cy="15401925"/>
          </a:xfrm>
          <a:prstGeom prst="rect">
            <a:avLst/>
          </a:prstGeom>
          <a:solidFill>
            <a:schemeClr val="bg1"/>
          </a:solidFill>
          <a:ln w="12700">
            <a:solidFill>
              <a:schemeClr val="hlink"/>
            </a:solidFill>
            <a:miter lim="800000"/>
          </a:ln>
        </p:spPr>
        <p:txBody>
          <a:bodyPr lIns="429849" tIns="545908" rIns="429849" bIns="1091816"/>
          <a:lstStyle>
            <a:lvl1pPr marL="609600" indent="-609600">
              <a:spcBef>
                <a:spcPct val="20000"/>
              </a:spcBef>
              <a:buChar char="•"/>
              <a:tabLst>
                <a:tab pos="508000" algn="l"/>
              </a:tabLst>
              <a:defRPr sz="104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8000" algn="l"/>
              </a:tabLst>
              <a:defRPr sz="91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8000" algn="l"/>
              </a:tabLst>
              <a:defRPr sz="78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8000" algn="l"/>
              </a:tabLst>
              <a:defRPr sz="6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8000" algn="l"/>
              </a:tabLst>
              <a:defRPr sz="6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9pPr>
          </a:lstStyle>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r>
              <a:rPr kumimoji="0" lang="en-US" altLang="zh-CN" sz="4775" b="1" i="0" u="none" strike="noStrike" kern="1200" cap="none" spc="0" normalizeH="0" baseline="0" noProof="0" dirty="0">
                <a:ln>
                  <a:noFill/>
                </a:ln>
                <a:solidFill>
                  <a:srgbClr val="FF8000"/>
                </a:solidFill>
                <a:effectLst/>
                <a:uLnTx/>
                <a:uFillTx/>
                <a:latin typeface="Helvetica" pitchFamily="34" charset="0"/>
                <a:ea typeface="MS PGothic" panose="020B0600070205080204" pitchFamily="34" charset="-128"/>
                <a:cs typeface="+mn-cs"/>
              </a:rPr>
              <a:t>Results and analysis</a:t>
            </a:r>
            <a:r>
              <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rPr>
              <a:t>			</a:t>
            </a: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r>
              <a:rPr kumimoji="0" lang="en-US" altLang="zh-CN" sz="2865" b="1" i="0" u="none" strike="noStrike" kern="1200" cap="none" spc="0" normalizeH="0" baseline="0" noProof="0" dirty="0">
                <a:solidFill>
                  <a:schemeClr val="tx1"/>
                </a:solidFill>
                <a:latin typeface="Helvetica" pitchFamily="34" charset="0"/>
                <a:ea typeface="MS PGothic" panose="020B0600070205080204" pitchFamily="34" charset="-128"/>
                <a:cs typeface="+mn-cs"/>
              </a:rPr>
              <a:t>    A. Structure of antenna  </a:t>
            </a:r>
            <a:endParaRPr kumimoji="0" lang="en-US" altLang="zh-CN" sz="2865" b="1"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r>
              <a:rPr kumimoji="0" lang="en-US" altLang="zh-CN" sz="2865" b="1" i="0" u="none" strike="noStrike" kern="1200" cap="none" spc="0" normalizeH="0" baseline="0" noProof="0" dirty="0">
                <a:solidFill>
                  <a:schemeClr val="tx1"/>
                </a:solidFill>
                <a:latin typeface="Helvetica" pitchFamily="34" charset="0"/>
                <a:ea typeface="MS PGothic" panose="020B0600070205080204" pitchFamily="34" charset="-128"/>
                <a:cs typeface="+mn-cs"/>
              </a:rPr>
              <a:t>       </a:t>
            </a:r>
            <a:r>
              <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rPr>
              <a:t> The outer side of the piezoelectric material is the air domain (free space). The "Perfect Matching Layer (PML)" is used as the absorption boundary in the "Electromagnetic Wave, Frequency Domain" module. Antenna structure is shown in Fig. 2.</a:t>
            </a: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endParaRPr kumimoji="0" lang="en-US" altLang="zh-CN" sz="2865"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ctr" defTabSz="914400" rtl="0" eaLnBrk="1" fontAlgn="base" latinLnBrk="0" hangingPunct="1">
              <a:lnSpc>
                <a:spcPct val="100000"/>
              </a:lnSpc>
              <a:spcBef>
                <a:spcPct val="50000"/>
              </a:spcBef>
              <a:spcAft>
                <a:spcPct val="0"/>
              </a:spcAft>
              <a:buClrTx/>
              <a:buSzTx/>
              <a:buFontTx/>
              <a:buNone/>
              <a:tabLst>
                <a:tab pos="508000" algn="l"/>
              </a:tabLst>
              <a:defRPr/>
            </a:pPr>
            <a:r>
              <a:rPr kumimoji="0" lang="en-US" altLang="zh-CN" sz="2390" b="0" i="0" u="none" strike="noStrike" kern="1200" cap="none" spc="0" normalizeH="0" baseline="0" noProof="0" dirty="0">
                <a:solidFill>
                  <a:schemeClr val="tx1"/>
                </a:solidFill>
                <a:latin typeface="Helvetica" pitchFamily="34" charset="0"/>
                <a:ea typeface="MS PGothic" panose="020B0600070205080204" pitchFamily="34" charset="-128"/>
                <a:cs typeface="+mn-cs"/>
              </a:rPr>
              <a:t>Fig. 2 Structure of antenna</a:t>
            </a:r>
            <a:endParaRPr kumimoji="0" lang="en-US" altLang="zh-CN" sz="2390"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r>
              <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rPr>
              <a:t>B.Simulation results</a:t>
            </a:r>
            <a:endPar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r>
              <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rPr>
              <a:t>1)Different boundary loads</a:t>
            </a:r>
            <a:endPar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609600" marR="0" lvl="0" indent="-609600" algn="just" defTabSz="914400" rtl="0" eaLnBrk="1" fontAlgn="base" latinLnBrk="0" hangingPunct="1">
              <a:lnSpc>
                <a:spcPct val="100000"/>
              </a:lnSpc>
              <a:spcBef>
                <a:spcPct val="50000"/>
              </a:spcBef>
              <a:spcAft>
                <a:spcPct val="0"/>
              </a:spcAft>
              <a:buClrTx/>
              <a:buSzTx/>
              <a:buFontTx/>
              <a:buNone/>
              <a:tabLst>
                <a:tab pos="508000" algn="l"/>
              </a:tabLst>
              <a:defRPr/>
            </a:pPr>
            <a:r>
              <a:rPr lang="en-US" altLang="zh-CN" sz="2870" noProof="0" dirty="0">
                <a:ln>
                  <a:noFill/>
                </a:ln>
                <a:effectLst/>
                <a:uLnTx/>
                <a:uFillTx/>
                <a:latin typeface="Helvetica" pitchFamily="34" charset="0"/>
                <a:sym typeface="+mn-ea"/>
              </a:rPr>
              <a:t>       In order to study the influencing factors of the antenna field distribution, other conditions remain unchanged. The disk’s bottom surface is fixed while its top surface is oscillated with a shear load of 20 MPa and 200 MPa in the x-direction. </a:t>
            </a:r>
            <a:endPar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p:txBody>
      </p:sp>
      <p:sp>
        <p:nvSpPr>
          <p:cNvPr id="58" name="Text Box 11"/>
          <p:cNvSpPr txBox="1">
            <a:spLocks noChangeArrowheads="1"/>
          </p:cNvSpPr>
          <p:nvPr/>
        </p:nvSpPr>
        <p:spPr bwMode="auto">
          <a:xfrm>
            <a:off x="14398625" y="22748240"/>
            <a:ext cx="13773785" cy="11057890"/>
          </a:xfrm>
          <a:prstGeom prst="rect">
            <a:avLst/>
          </a:prstGeom>
          <a:solidFill>
            <a:schemeClr val="bg1"/>
          </a:solidFill>
          <a:ln w="12700">
            <a:solidFill>
              <a:schemeClr val="hlink"/>
            </a:solidFill>
            <a:miter lim="800000"/>
          </a:ln>
        </p:spPr>
        <p:txBody>
          <a:bodyPr lIns="429849" tIns="545908" rIns="429849" bIns="1091816"/>
          <a:lstStyle>
            <a:lvl1pPr marL="609600" indent="-609600">
              <a:spcBef>
                <a:spcPct val="20000"/>
              </a:spcBef>
              <a:buChar char="•"/>
              <a:tabLst>
                <a:tab pos="508000" algn="l"/>
              </a:tabLst>
              <a:defRPr sz="104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508000" algn="l"/>
              </a:tabLst>
              <a:defRPr sz="91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508000" algn="l"/>
              </a:tabLst>
              <a:defRPr sz="78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508000" algn="l"/>
              </a:tabLst>
              <a:defRPr sz="65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508000" algn="l"/>
              </a:tabLst>
              <a:defRPr sz="65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508000" algn="l"/>
              </a:tabLst>
              <a:defRPr sz="6500">
                <a:solidFill>
                  <a:schemeClr val="tx1"/>
                </a:solidFill>
                <a:latin typeface="Times New Roman" panose="02020603050405020304" pitchFamily="18" charset="0"/>
                <a:ea typeface="MS PGothic" panose="020B0600070205080204" pitchFamily="34" charset="-128"/>
              </a:defRPr>
            </a:lvl9pPr>
          </a:lstStyle>
          <a:p>
            <a:pPr marL="609600" marR="0" lvl="0" indent="-609600" algn="just" defTabSz="914400" rtl="0" eaLnBrk="1" fontAlgn="base" latinLnBrk="0" hangingPunct="1">
              <a:lnSpc>
                <a:spcPct val="100000"/>
              </a:lnSpc>
              <a:spcBef>
                <a:spcPct val="50000"/>
              </a:spcBef>
              <a:buClrTx/>
              <a:buSzTx/>
              <a:buFontTx/>
              <a:buNone/>
              <a:tabLst>
                <a:tab pos="508000" algn="l"/>
              </a:tabLst>
              <a:defRPr/>
            </a:pPr>
            <a:r>
              <a:rPr kumimoji="0" lang="en-US" altLang="zh-CN" sz="2870" b="1" i="0" u="none" strike="noStrike" kern="1200" cap="none" spc="0" normalizeH="0" baseline="0" noProof="0" dirty="0">
                <a:latin typeface="Helvetica" pitchFamily="34" charset="0"/>
                <a:ea typeface="MS PGothic" panose="020B0600070205080204" pitchFamily="34" charset="-128"/>
                <a:cs typeface="+mn-cs"/>
              </a:rPr>
              <a:t>2)Array design</a:t>
            </a:r>
            <a:endPar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r>
              <a:rPr kumimoji="0" lang="en-US" altLang="zh-CN" sz="2865" i="0" u="none" strike="noStrike" kern="1200" cap="none" spc="0" normalizeH="0" baseline="0" noProof="0" dirty="0">
                <a:solidFill>
                  <a:schemeClr val="tx1"/>
                </a:solidFill>
                <a:latin typeface="Helvetica" pitchFamily="34" charset="0"/>
                <a:ea typeface="MS PGothic" panose="020B0600070205080204" pitchFamily="34" charset="-128"/>
                <a:cs typeface="+mn-cs"/>
              </a:rPr>
              <a:t>In order to compare the </a:t>
            </a:r>
            <a:r>
              <a:rPr kumimoji="0" lang="en-US" altLang="zh-CN" sz="2390" i="0" u="none" strike="noStrike" kern="1200" cap="none" spc="0" normalizeH="0" baseline="0" noProof="0" dirty="0">
                <a:solidFill>
                  <a:schemeClr val="tx1"/>
                </a:solidFill>
                <a:latin typeface="Helvetica" pitchFamily="34" charset="0"/>
                <a:ea typeface="MS PGothic" panose="020B0600070205080204" pitchFamily="34" charset="-128"/>
                <a:cs typeface="+mn-cs"/>
              </a:rPr>
              <a:t>electrical </a:t>
            </a:r>
            <a:r>
              <a:rPr kumimoji="0" lang="en-US" altLang="zh-CN" sz="2865" i="0" u="none" strike="noStrike" kern="1200" cap="none" spc="0" normalizeH="0" baseline="0" noProof="0" dirty="0">
                <a:solidFill>
                  <a:schemeClr val="tx1"/>
                </a:solidFill>
                <a:latin typeface="Helvetica" pitchFamily="34" charset="0"/>
                <a:ea typeface="MS PGothic" panose="020B0600070205080204" pitchFamily="34" charset="-128"/>
                <a:cs typeface="+mn-cs"/>
              </a:rPr>
              <a:t>characteristics of the array with that of a single piezoelectric disk, only the number of piezoelectric disks is increased when other conditions are the same. Boundary loads are set at 200 MPa. Electric potential distribution and far-field radiation direction diagram are shown in Fig. 5. It can be seen from Fig.5 that under the same boundary load, the radiation characteristics of the antenna array are three orders of magnitude higher than that of a single resonant antenna. Since the spacing between the disks is much smaller than the wavelength of the electromagnetic wave, the far-field radiation pattern of the resonant antenna array is still the radiation of the electric dipole antenna.</a:t>
            </a:r>
            <a:r>
              <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rPr>
              <a:t> </a:t>
            </a:r>
            <a:endPar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70" b="1"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R="0" lvl="0" algn="ctr" defTabSz="914400" rtl="0" eaLnBrk="1" fontAlgn="base" latinLnBrk="0" hangingPunct="1">
              <a:lnSpc>
                <a:spcPct val="100000"/>
              </a:lnSpc>
              <a:spcBef>
                <a:spcPct val="50000"/>
              </a:spcBef>
              <a:buClrTx/>
              <a:buSzTx/>
              <a:buFontTx/>
              <a:buNone/>
              <a:tabLst>
                <a:tab pos="508000" algn="l"/>
              </a:tabLst>
              <a:defRPr/>
            </a:pPr>
            <a:r>
              <a:rPr kumimoji="0" lang="en-US" altLang="zh-CN" sz="2390" b="0" i="0" u="none" strike="noStrike" kern="1200" cap="none" spc="0" normalizeH="0" baseline="0" noProof="0" dirty="0">
                <a:solidFill>
                  <a:schemeClr val="tx1"/>
                </a:solidFill>
                <a:latin typeface="Helvetica" pitchFamily="34" charset="0"/>
                <a:ea typeface="MS PGothic" panose="020B0600070205080204" pitchFamily="34" charset="-128"/>
                <a:cs typeface="+mn-cs"/>
              </a:rPr>
              <a:t>Fig.5 Electric potential and far-field radiation pattern.</a:t>
            </a:r>
            <a:endParaRPr kumimoji="0" lang="en-US" altLang="zh-CN" sz="2390" b="0" i="0" u="none" strike="noStrike" kern="1200" cap="none" spc="0" normalizeH="0" baseline="0" noProof="0" dirty="0">
              <a:solidFill>
                <a:schemeClr val="tx1"/>
              </a:solidFill>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390" b="0" i="0" u="none" strike="noStrike" kern="1200" cap="none" spc="0" normalizeH="0" baseline="0" noProof="0" dirty="0">
              <a:ln>
                <a:noFill/>
              </a:ln>
              <a:solidFill>
                <a:schemeClr val="tx1"/>
              </a:solidFill>
              <a:effectLst/>
              <a:uLnTx/>
              <a:uFillTx/>
              <a:latin typeface="Helvetica"/>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a:p>
            <a:pPr marL="0" marR="0" lvl="0" indent="141605" algn="just" defTabSz="914400" rtl="0" eaLnBrk="1" fontAlgn="base" latinLnBrk="0" hangingPunct="1">
              <a:lnSpc>
                <a:spcPct val="100000"/>
              </a:lnSpc>
              <a:spcBef>
                <a:spcPts val="0"/>
              </a:spcBef>
              <a:spcAft>
                <a:spcPct val="0"/>
              </a:spcAft>
              <a:buClrTx/>
              <a:buSzTx/>
              <a:buFontTx/>
              <a:buNone/>
              <a:tabLst>
                <a:tab pos="508000" algn="l"/>
              </a:tabLst>
              <a:defRPr/>
            </a:pPr>
            <a:endParaRPr kumimoji="0" lang="en-US" altLang="zh-CN" sz="2865" b="0" i="0" u="none" strike="noStrike" kern="1200" cap="none" spc="0" normalizeH="0" baseline="0" noProof="0" dirty="0">
              <a:ln>
                <a:noFill/>
              </a:ln>
              <a:solidFill>
                <a:schemeClr val="tx1"/>
              </a:solidFill>
              <a:effectLst/>
              <a:uLnTx/>
              <a:uFillTx/>
              <a:latin typeface="Helvetica" pitchFamily="34" charset="0"/>
              <a:ea typeface="MS PGothic" panose="020B0600070205080204" pitchFamily="34" charset="-128"/>
              <a:cs typeface="+mn-cs"/>
            </a:endParaRPr>
          </a:p>
        </p:txBody>
      </p:sp>
      <p:pic>
        <p:nvPicPr>
          <p:cNvPr id="16" name="图片 15"/>
          <p:cNvPicPr>
            <a:picLocks noChangeAspect="1"/>
          </p:cNvPicPr>
          <p:nvPr/>
        </p:nvPicPr>
        <p:blipFill>
          <a:blip r:embed="rId2"/>
          <a:stretch>
            <a:fillRect/>
          </a:stretch>
        </p:blipFill>
        <p:spPr>
          <a:xfrm>
            <a:off x="3121025" y="20314920"/>
            <a:ext cx="8157845" cy="5456555"/>
          </a:xfrm>
          <a:prstGeom prst="rect">
            <a:avLst/>
          </a:prstGeom>
        </p:spPr>
      </p:pic>
      <p:graphicFrame>
        <p:nvGraphicFramePr>
          <p:cNvPr id="2" name="对象 -2147482595"/>
          <p:cNvGraphicFramePr>
            <a:graphicFrameLocks noChangeAspect="1"/>
          </p:cNvGraphicFramePr>
          <p:nvPr/>
        </p:nvGraphicFramePr>
        <p:xfrm>
          <a:off x="1804670" y="30874335"/>
          <a:ext cx="10789920" cy="7248525"/>
        </p:xfrm>
        <a:graphic>
          <a:graphicData uri="http://schemas.openxmlformats.org/presentationml/2006/ole">
            <mc:AlternateContent xmlns:mc="http://schemas.openxmlformats.org/markup-compatibility/2006">
              <mc:Choice xmlns:v="urn:schemas-microsoft-com:vml" Requires="v">
                <p:oleObj spid="_x0000_s3076" name="" r:id="rId3" imgW="7391400" imgH="4953000" progId="Visio.Drawing.15">
                  <p:embed/>
                </p:oleObj>
              </mc:Choice>
              <mc:Fallback>
                <p:oleObj name="" r:id="rId3" imgW="7391400" imgH="4953000" progId="Visio.Drawing.15">
                  <p:embed/>
                  <p:pic>
                    <p:nvPicPr>
                      <p:cNvPr id="0" name="图片 3075"/>
                      <p:cNvPicPr/>
                      <p:nvPr/>
                    </p:nvPicPr>
                    <p:blipFill>
                      <a:blip r:embed="rId4"/>
                      <a:stretch>
                        <a:fillRect/>
                      </a:stretch>
                    </p:blipFill>
                    <p:spPr>
                      <a:xfrm>
                        <a:off x="1804670" y="30874335"/>
                        <a:ext cx="10789920" cy="7248525"/>
                      </a:xfrm>
                      <a:prstGeom prst="rect">
                        <a:avLst/>
                      </a:prstGeom>
                      <a:noFill/>
                      <a:ln w="38100">
                        <a:noFill/>
                        <a:miter/>
                      </a:ln>
                    </p:spPr>
                  </p:pic>
                </p:oleObj>
              </mc:Fallback>
            </mc:AlternateContent>
          </a:graphicData>
        </a:graphic>
      </p:graphicFrame>
      <p:grpSp>
        <p:nvGrpSpPr>
          <p:cNvPr id="1073743033" name="组合 1073743032"/>
          <p:cNvGrpSpPr/>
          <p:nvPr/>
        </p:nvGrpSpPr>
        <p:grpSpPr>
          <a:xfrm>
            <a:off x="16790035" y="11120120"/>
            <a:ext cx="9032875" cy="4598035"/>
            <a:chOff x="866" y="1078"/>
            <a:chExt cx="5051" cy="2383"/>
          </a:xfrm>
        </p:grpSpPr>
        <p:sp>
          <p:nvSpPr>
            <p:cNvPr id="1073742981" name="文本框 1073742980"/>
            <p:cNvSpPr txBox="1"/>
            <p:nvPr/>
          </p:nvSpPr>
          <p:spPr>
            <a:xfrm>
              <a:off x="1391" y="3115"/>
              <a:ext cx="1694" cy="346"/>
            </a:xfrm>
            <a:prstGeom prst="rect">
              <a:avLst/>
            </a:prstGeom>
            <a:noFill/>
            <a:ln w="9525">
              <a:noFill/>
            </a:ln>
          </p:spPr>
          <p:txBody>
            <a:bodyPr wrap="square"/>
            <a:p>
              <a:r>
                <a:rPr lang="zh-CN" altLang="en-US"/>
                <a:t>(a)20 MPa</a:t>
              </a:r>
              <a:endParaRPr lang="zh-CN" altLang="en-US"/>
            </a:p>
            <a:p>
              <a:endParaRPr lang="zh-CN" altLang="en-US"/>
            </a:p>
          </p:txBody>
        </p:sp>
        <p:grpSp>
          <p:nvGrpSpPr>
            <p:cNvPr id="1073743032" name="组合 1073743031"/>
            <p:cNvGrpSpPr/>
            <p:nvPr/>
          </p:nvGrpSpPr>
          <p:grpSpPr>
            <a:xfrm>
              <a:off x="866" y="1078"/>
              <a:ext cx="5051" cy="2094"/>
              <a:chOff x="881" y="1288"/>
              <a:chExt cx="5051" cy="2094"/>
            </a:xfrm>
          </p:grpSpPr>
          <p:pic>
            <p:nvPicPr>
              <p:cNvPr id="1073742983" name="图片 1"/>
              <p:cNvPicPr>
                <a:picLocks noChangeAspect="1"/>
              </p:cNvPicPr>
              <p:nvPr/>
            </p:nvPicPr>
            <p:blipFill>
              <a:blip r:embed="rId5"/>
              <a:srcRect l="1799" r="4030"/>
              <a:stretch>
                <a:fillRect/>
              </a:stretch>
            </p:blipFill>
            <p:spPr>
              <a:xfrm>
                <a:off x="881" y="1321"/>
                <a:ext cx="2559" cy="2041"/>
              </a:xfrm>
              <a:prstGeom prst="rect">
                <a:avLst/>
              </a:prstGeom>
              <a:noFill/>
              <a:ln w="9525">
                <a:noFill/>
              </a:ln>
            </p:spPr>
          </p:pic>
          <p:pic>
            <p:nvPicPr>
              <p:cNvPr id="1073742984" name="图片 2"/>
              <p:cNvPicPr>
                <a:picLocks noChangeAspect="1"/>
              </p:cNvPicPr>
              <p:nvPr/>
            </p:nvPicPr>
            <p:blipFill>
              <a:blip r:embed="rId6"/>
              <a:srcRect l="1282" r="3922"/>
              <a:stretch>
                <a:fillRect/>
              </a:stretch>
            </p:blipFill>
            <p:spPr>
              <a:xfrm>
                <a:off x="3284" y="1288"/>
                <a:ext cx="2648" cy="2094"/>
              </a:xfrm>
              <a:prstGeom prst="rect">
                <a:avLst/>
              </a:prstGeom>
              <a:noFill/>
              <a:ln w="9525">
                <a:noFill/>
              </a:ln>
            </p:spPr>
          </p:pic>
        </p:grpSp>
        <p:sp>
          <p:nvSpPr>
            <p:cNvPr id="1073743010" name="文本框 1073743009"/>
            <p:cNvSpPr txBox="1"/>
            <p:nvPr/>
          </p:nvSpPr>
          <p:spPr>
            <a:xfrm>
              <a:off x="3904" y="3115"/>
              <a:ext cx="1391" cy="346"/>
            </a:xfrm>
            <a:prstGeom prst="rect">
              <a:avLst/>
            </a:prstGeom>
            <a:noFill/>
            <a:ln w="9525">
              <a:noFill/>
            </a:ln>
          </p:spPr>
          <p:txBody>
            <a:bodyPr wrap="square"/>
            <a:p>
              <a:r>
                <a:rPr lang="zh-CN" altLang="en-US"/>
                <a:t>(b)200 MPa</a:t>
              </a:r>
              <a:endParaRPr lang="zh-CN" altLang="en-US"/>
            </a:p>
            <a:p>
              <a:endParaRPr lang="zh-CN" altLang="en-US"/>
            </a:p>
          </p:txBody>
        </p:sp>
      </p:grpSp>
      <p:grpSp>
        <p:nvGrpSpPr>
          <p:cNvPr id="1073743030" name="组合 1073743029"/>
          <p:cNvGrpSpPr/>
          <p:nvPr/>
        </p:nvGrpSpPr>
        <p:grpSpPr>
          <a:xfrm>
            <a:off x="17225802" y="16801465"/>
            <a:ext cx="9405804" cy="4331970"/>
            <a:chOff x="812" y="1052"/>
            <a:chExt cx="5333" cy="2213"/>
          </a:xfrm>
        </p:grpSpPr>
        <p:pic>
          <p:nvPicPr>
            <p:cNvPr id="1073743027" name="图片 1073743026" descr="Graph8"/>
            <p:cNvPicPr>
              <a:picLocks noChangeAspect="1"/>
            </p:cNvPicPr>
            <p:nvPr/>
          </p:nvPicPr>
          <p:blipFill>
            <a:blip r:embed="rId7"/>
            <a:srcRect l="3906" t="5194" r="3777" b="6799"/>
            <a:stretch>
              <a:fillRect/>
            </a:stretch>
          </p:blipFill>
          <p:spPr>
            <a:xfrm>
              <a:off x="812" y="1114"/>
              <a:ext cx="2604" cy="1854"/>
            </a:xfrm>
            <a:prstGeom prst="rect">
              <a:avLst/>
            </a:prstGeom>
            <a:noFill/>
            <a:ln w="9525">
              <a:noFill/>
            </a:ln>
          </p:spPr>
        </p:pic>
        <p:pic>
          <p:nvPicPr>
            <p:cNvPr id="1073743028" name="图片 1073743027" descr="Graph9"/>
            <p:cNvPicPr>
              <a:picLocks noChangeAspect="1"/>
            </p:cNvPicPr>
            <p:nvPr/>
          </p:nvPicPr>
          <p:blipFill>
            <a:blip r:embed="rId8"/>
            <a:srcRect l="5138" t="5199" r="2084" b="7726"/>
            <a:stretch>
              <a:fillRect/>
            </a:stretch>
          </p:blipFill>
          <p:spPr>
            <a:xfrm>
              <a:off x="3416" y="1052"/>
              <a:ext cx="2729" cy="1916"/>
            </a:xfrm>
            <a:prstGeom prst="rect">
              <a:avLst/>
            </a:prstGeom>
            <a:noFill/>
            <a:ln w="9525">
              <a:noFill/>
            </a:ln>
          </p:spPr>
        </p:pic>
        <p:sp>
          <p:nvSpPr>
            <p:cNvPr id="1073742999" name="文本框 1073742998"/>
            <p:cNvSpPr txBox="1"/>
            <p:nvPr/>
          </p:nvSpPr>
          <p:spPr>
            <a:xfrm>
              <a:off x="4217" y="2901"/>
              <a:ext cx="1360" cy="364"/>
            </a:xfrm>
            <a:prstGeom prst="rect">
              <a:avLst/>
            </a:prstGeom>
            <a:noFill/>
            <a:ln w="9525">
              <a:noFill/>
            </a:ln>
          </p:spPr>
          <p:txBody>
            <a:bodyPr wrap="square"/>
            <a:p>
              <a:pPr algn="just"/>
              <a:r>
                <a:rPr lang="zh-CN" altLang="en-US"/>
                <a:t>(b)200 MPa</a:t>
              </a:r>
              <a:endParaRPr lang="zh-CN" altLang="en-US"/>
            </a:p>
            <a:p>
              <a:endParaRPr lang="zh-CN" altLang="en-US"/>
            </a:p>
          </p:txBody>
        </p:sp>
        <p:sp>
          <p:nvSpPr>
            <p:cNvPr id="1073743018" name="文本框 1073743017"/>
            <p:cNvSpPr txBox="1"/>
            <p:nvPr/>
          </p:nvSpPr>
          <p:spPr>
            <a:xfrm>
              <a:off x="1727" y="2884"/>
              <a:ext cx="1599" cy="347"/>
            </a:xfrm>
            <a:prstGeom prst="rect">
              <a:avLst/>
            </a:prstGeom>
            <a:noFill/>
            <a:ln w="9525">
              <a:noFill/>
            </a:ln>
          </p:spPr>
          <p:txBody>
            <a:bodyPr wrap="square"/>
            <a:p>
              <a:pPr algn="just"/>
              <a:r>
                <a:rPr lang="zh-CN" altLang="en-US"/>
                <a:t>(a)20 MPa</a:t>
              </a:r>
              <a:endParaRPr lang="zh-CN" altLang="en-US"/>
            </a:p>
            <a:p>
              <a:endParaRPr lang="zh-CN" altLang="en-US"/>
            </a:p>
          </p:txBody>
        </p:sp>
      </p:grpSp>
      <p:grpSp>
        <p:nvGrpSpPr>
          <p:cNvPr id="1073743026" name="组合 1073743025"/>
          <p:cNvGrpSpPr/>
          <p:nvPr/>
        </p:nvGrpSpPr>
        <p:grpSpPr>
          <a:xfrm>
            <a:off x="16541750" y="28567380"/>
            <a:ext cx="9281160" cy="4043680"/>
            <a:chOff x="6256" y="8253"/>
            <a:chExt cx="5084" cy="2004"/>
          </a:xfrm>
        </p:grpSpPr>
        <p:pic>
          <p:nvPicPr>
            <p:cNvPr id="1073743006" name="图片 11"/>
            <p:cNvPicPr>
              <a:picLocks noChangeAspect="1"/>
            </p:cNvPicPr>
            <p:nvPr/>
          </p:nvPicPr>
          <p:blipFill>
            <a:blip r:embed="rId9"/>
            <a:srcRect l="2451" r="5719" b="5978"/>
            <a:stretch>
              <a:fillRect/>
            </a:stretch>
          </p:blipFill>
          <p:spPr>
            <a:xfrm>
              <a:off x="8736" y="8253"/>
              <a:ext cx="2604" cy="2004"/>
            </a:xfrm>
            <a:prstGeom prst="rect">
              <a:avLst/>
            </a:prstGeom>
            <a:noFill/>
            <a:ln w="9525">
              <a:noFill/>
            </a:ln>
          </p:spPr>
        </p:pic>
        <p:pic>
          <p:nvPicPr>
            <p:cNvPr id="1073743007" name="图片 3"/>
            <p:cNvPicPr>
              <a:picLocks noChangeAspect="1"/>
            </p:cNvPicPr>
            <p:nvPr/>
          </p:nvPicPr>
          <p:blipFill>
            <a:blip r:embed="rId10"/>
            <a:srcRect l="1755" r="3510"/>
            <a:stretch>
              <a:fillRect/>
            </a:stretch>
          </p:blipFill>
          <p:spPr>
            <a:xfrm>
              <a:off x="6256" y="8253"/>
              <a:ext cx="2480" cy="1954"/>
            </a:xfrm>
            <a:prstGeom prst="rect">
              <a:avLst/>
            </a:prstGeom>
            <a:noFill/>
            <a:ln w="9525">
              <a:noFill/>
            </a:ln>
          </p:spPr>
        </p:pic>
      </p:grpSp>
      <p:sp>
        <p:nvSpPr>
          <p:cNvPr id="17" name="文本框 16"/>
          <p:cNvSpPr txBox="1"/>
          <p:nvPr/>
        </p:nvSpPr>
        <p:spPr>
          <a:xfrm>
            <a:off x="19802475" y="21275675"/>
            <a:ext cx="4673600" cy="953135"/>
          </a:xfrm>
          <a:prstGeom prst="rect">
            <a:avLst/>
          </a:prstGeom>
          <a:noFill/>
        </p:spPr>
        <p:txBody>
          <a:bodyPr wrap="square" rtlCol="0">
            <a:spAutoFit/>
          </a:bodyPr>
          <a:p>
            <a:r>
              <a:rPr lang="en-US" altLang="zh-CN"/>
              <a:t>Fig.4 E-plane pattern.</a:t>
            </a:r>
            <a:endParaRPr lang="en-US" altLang="zh-CN"/>
          </a:p>
          <a:p>
            <a:endParaRPr lang="en-US" altLang="zh-CN"/>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0</TotalTime>
  <Words>5034</Words>
  <Application>WPS 演示</Application>
  <PresentationFormat>自定义</PresentationFormat>
  <Paragraphs>114</Paragraphs>
  <Slides>1</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3" baseType="lpstr">
      <vt:lpstr>Arial</vt:lpstr>
      <vt:lpstr>宋体</vt:lpstr>
      <vt:lpstr>Wingdings</vt:lpstr>
      <vt:lpstr>Helvetica</vt:lpstr>
      <vt:lpstr>MS PGothic</vt:lpstr>
      <vt:lpstr>Times New Roman</vt:lpstr>
      <vt:lpstr>Helvetica</vt:lpstr>
      <vt:lpstr>微软雅黑</vt:lpstr>
      <vt:lpstr>Arial Unicode MS</vt:lpstr>
      <vt:lpstr>Calibri</vt:lpstr>
      <vt:lpstr>Default Design</vt:lpstr>
      <vt:lpstr>Visio.Drawing.15</vt:lpstr>
      <vt:lpstr>PowerPoint 演示文稿</vt:lpstr>
    </vt:vector>
  </TitlesOfParts>
  <Company>Swarthmore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笑琴</cp:lastModifiedBy>
  <cp:revision>638</cp:revision>
  <cp:lastPrinted>2010-02-25T14:58:00Z</cp:lastPrinted>
  <dcterms:created xsi:type="dcterms:W3CDTF">2010-02-25T14:41:00Z</dcterms:created>
  <dcterms:modified xsi:type="dcterms:W3CDTF">2021-08-13T05:58:52Z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y fmtid="{D5CDD505-2E9C-101B-9397-08002B2CF9AE}" pid="3" name="ICV">
    <vt:lpwstr>99B2A3F6D2FC49979E5EA17FAF90B2C8</vt:lpwstr>
  </property>
  <property fmtid="{D5CDD505-2E9C-101B-9397-08002B2CF9AE}" pid="4" name="KSOProductBuildVer">
    <vt:lpwstr>2052-11.1.0.9208</vt:lpwstr>
  </property>
</Properties>
</file>