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1" r:id="rId1"/>
  </p:sldMasterIdLst>
  <p:sldIdLst>
    <p:sldId id="257" r:id="rId2"/>
  </p:sldIdLst>
  <p:sldSz cx="30275213" cy="42803763"/>
  <p:notesSz cx="6858000" cy="9144000"/>
  <p:defaultTextStyle>
    <a:defPPr>
      <a:defRPr lang="zh-CN"/>
    </a:defPPr>
    <a:lvl1pPr marL="0" algn="l" defTabSz="3507594" rtl="0" eaLnBrk="1" latinLnBrk="0" hangingPunct="1">
      <a:defRPr sz="6904" kern="1200">
        <a:solidFill>
          <a:schemeClr val="tx1"/>
        </a:solidFill>
        <a:latin typeface="+mn-lt"/>
        <a:ea typeface="+mn-ea"/>
        <a:cs typeface="+mn-cs"/>
      </a:defRPr>
    </a:lvl1pPr>
    <a:lvl2pPr marL="1753797" algn="l" defTabSz="3507594" rtl="0" eaLnBrk="1" latinLnBrk="0" hangingPunct="1">
      <a:defRPr sz="6904" kern="1200">
        <a:solidFill>
          <a:schemeClr val="tx1"/>
        </a:solidFill>
        <a:latin typeface="+mn-lt"/>
        <a:ea typeface="+mn-ea"/>
        <a:cs typeface="+mn-cs"/>
      </a:defRPr>
    </a:lvl2pPr>
    <a:lvl3pPr marL="3507594" algn="l" defTabSz="3507594" rtl="0" eaLnBrk="1" latinLnBrk="0" hangingPunct="1">
      <a:defRPr sz="6904" kern="1200">
        <a:solidFill>
          <a:schemeClr val="tx1"/>
        </a:solidFill>
        <a:latin typeface="+mn-lt"/>
        <a:ea typeface="+mn-ea"/>
        <a:cs typeface="+mn-cs"/>
      </a:defRPr>
    </a:lvl3pPr>
    <a:lvl4pPr marL="5261392" algn="l" defTabSz="3507594" rtl="0" eaLnBrk="1" latinLnBrk="0" hangingPunct="1">
      <a:defRPr sz="6904" kern="1200">
        <a:solidFill>
          <a:schemeClr val="tx1"/>
        </a:solidFill>
        <a:latin typeface="+mn-lt"/>
        <a:ea typeface="+mn-ea"/>
        <a:cs typeface="+mn-cs"/>
      </a:defRPr>
    </a:lvl4pPr>
    <a:lvl5pPr marL="7015189" algn="l" defTabSz="3507594" rtl="0" eaLnBrk="1" latinLnBrk="0" hangingPunct="1">
      <a:defRPr sz="6904" kern="1200">
        <a:solidFill>
          <a:schemeClr val="tx1"/>
        </a:solidFill>
        <a:latin typeface="+mn-lt"/>
        <a:ea typeface="+mn-ea"/>
        <a:cs typeface="+mn-cs"/>
      </a:defRPr>
    </a:lvl5pPr>
    <a:lvl6pPr marL="8768987" algn="l" defTabSz="3507594" rtl="0" eaLnBrk="1" latinLnBrk="0" hangingPunct="1">
      <a:defRPr sz="6904" kern="1200">
        <a:solidFill>
          <a:schemeClr val="tx1"/>
        </a:solidFill>
        <a:latin typeface="+mn-lt"/>
        <a:ea typeface="+mn-ea"/>
        <a:cs typeface="+mn-cs"/>
      </a:defRPr>
    </a:lvl6pPr>
    <a:lvl7pPr marL="10522784" algn="l" defTabSz="3507594" rtl="0" eaLnBrk="1" latinLnBrk="0" hangingPunct="1">
      <a:defRPr sz="6904" kern="1200">
        <a:solidFill>
          <a:schemeClr val="tx1"/>
        </a:solidFill>
        <a:latin typeface="+mn-lt"/>
        <a:ea typeface="+mn-ea"/>
        <a:cs typeface="+mn-cs"/>
      </a:defRPr>
    </a:lvl7pPr>
    <a:lvl8pPr marL="12276581" algn="l" defTabSz="3507594" rtl="0" eaLnBrk="1" latinLnBrk="0" hangingPunct="1">
      <a:defRPr sz="6904" kern="1200">
        <a:solidFill>
          <a:schemeClr val="tx1"/>
        </a:solidFill>
        <a:latin typeface="+mn-lt"/>
        <a:ea typeface="+mn-ea"/>
        <a:cs typeface="+mn-cs"/>
      </a:defRPr>
    </a:lvl8pPr>
    <a:lvl9pPr marL="14030379" algn="l" defTabSz="3507594" rtl="0" eaLnBrk="1" latinLnBrk="0" hangingPunct="1">
      <a:defRPr sz="690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2" userDrawn="1">
          <p15:clr>
            <a:srgbClr val="A4A3A4"/>
          </p15:clr>
        </p15:guide>
        <p15:guide id="2" pos="95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6271"/>
  </p:normalViewPr>
  <p:slideViewPr>
    <p:cSldViewPr snapToGrid="0" snapToObjects="1" showGuides="1">
      <p:cViewPr>
        <p:scale>
          <a:sx n="66" d="100"/>
          <a:sy n="66" d="100"/>
        </p:scale>
        <p:origin x="156" y="-5280"/>
      </p:cViewPr>
      <p:guideLst>
        <p:guide orient="horz" pos="13482"/>
        <p:guide pos="95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 y="26481480"/>
            <a:ext cx="22269575" cy="172227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26244" y="26487684"/>
            <a:ext cx="7641084" cy="1728503"/>
          </a:xfrm>
          <a:prstGeom prst="rect">
            <a:avLst/>
          </a:prstGeom>
        </p:spPr>
      </p:pic>
      <p:sp>
        <p:nvSpPr>
          <p:cNvPr id="9" name="Rectangle 8"/>
          <p:cNvSpPr/>
          <p:nvPr/>
        </p:nvSpPr>
        <p:spPr bwMode="ltGray">
          <a:xfrm>
            <a:off x="0" y="16165804"/>
            <a:ext cx="22269578" cy="1036285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22626242" y="16165804"/>
            <a:ext cx="7641088" cy="103628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689380" y="17062267"/>
            <a:ext cx="20094967" cy="8569928"/>
          </a:xfrm>
        </p:spPr>
        <p:txBody>
          <a:bodyPr anchor="b">
            <a:noAutofit/>
          </a:bodyPr>
          <a:lstStyle>
            <a:lvl1pPr algn="r">
              <a:defRPr sz="15892"/>
            </a:lvl1pPr>
          </a:lstStyle>
          <a:p>
            <a:r>
              <a:rPr lang="zh-CN" altLang="en-US"/>
              <a:t>单击此处编辑母版标题样式</a:t>
            </a:r>
            <a:endParaRPr lang="en-US" dirty="0"/>
          </a:p>
        </p:txBody>
      </p:sp>
      <p:sp>
        <p:nvSpPr>
          <p:cNvPr id="3" name="Subtitle 2"/>
          <p:cNvSpPr>
            <a:spLocks noGrp="1"/>
          </p:cNvSpPr>
          <p:nvPr>
            <p:ph type="subTitle" idx="1"/>
          </p:nvPr>
        </p:nvSpPr>
        <p:spPr>
          <a:xfrm>
            <a:off x="1689378" y="27425119"/>
            <a:ext cx="20223541" cy="6975971"/>
          </a:xfrm>
        </p:spPr>
        <p:txBody>
          <a:bodyPr>
            <a:normAutofit/>
          </a:bodyPr>
          <a:lstStyle>
            <a:lvl1pPr marL="0" indent="0" algn="r">
              <a:buNone/>
              <a:defRPr sz="6622"/>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zh-CN" altLang="en-US"/>
              <a:t>单击此处编辑母版副标题样式</a:t>
            </a:r>
            <a:endParaRPr lang="en-US" dirty="0"/>
          </a:p>
        </p:txBody>
      </p:sp>
      <p:sp>
        <p:nvSpPr>
          <p:cNvPr id="4" name="Date Placeholder 3"/>
          <p:cNvSpPr>
            <a:spLocks noGrp="1"/>
          </p:cNvSpPr>
          <p:nvPr>
            <p:ph type="dt" sz="half" idx="10"/>
          </p:nvPr>
        </p:nvSpPr>
        <p:spPr>
          <a:xfrm>
            <a:off x="15083489" y="37050336"/>
            <a:ext cx="6811923" cy="2278904"/>
          </a:xfrm>
        </p:spPr>
        <p:txBody>
          <a:bodyPr/>
          <a:lstStyle/>
          <a:p>
            <a:fld id="{A48F6BDB-59AB-E045-8A4D-8A31B40CDC4B}" type="datetimeFigureOut">
              <a:rPr kumimoji="1" lang="zh-CN" altLang="en-US" smtClean="0"/>
              <a:t>2021/10/15</a:t>
            </a:fld>
            <a:endParaRPr kumimoji="1" lang="zh-CN" altLang="en-US"/>
          </a:p>
        </p:txBody>
      </p:sp>
      <p:sp>
        <p:nvSpPr>
          <p:cNvPr id="5" name="Footer Placeholder 4"/>
          <p:cNvSpPr>
            <a:spLocks noGrp="1"/>
          </p:cNvSpPr>
          <p:nvPr>
            <p:ph type="ftr" sz="quarter" idx="11"/>
          </p:nvPr>
        </p:nvSpPr>
        <p:spPr>
          <a:xfrm>
            <a:off x="1766057" y="37050342"/>
            <a:ext cx="13315485" cy="2278904"/>
          </a:xfrm>
        </p:spPr>
        <p:txBody>
          <a:bodyPr/>
          <a:lstStyle/>
          <a:p>
            <a:endParaRPr kumimoji="1" lang="zh-CN" altLang="en-US"/>
          </a:p>
        </p:txBody>
      </p:sp>
      <p:sp>
        <p:nvSpPr>
          <p:cNvPr id="6" name="Slide Number Placeholder 5"/>
          <p:cNvSpPr>
            <a:spLocks noGrp="1"/>
          </p:cNvSpPr>
          <p:nvPr>
            <p:ph type="sldNum" sz="quarter" idx="12"/>
          </p:nvPr>
        </p:nvSpPr>
        <p:spPr>
          <a:xfrm>
            <a:off x="23210995" y="17166050"/>
            <a:ext cx="4536955" cy="8466145"/>
          </a:xfrm>
        </p:spPr>
        <p:txBody>
          <a:bodyPr/>
          <a:lstStyle/>
          <a:p>
            <a:fld id="{786E9EB5-A90C-EF4D-B69D-20019A245D6D}" type="slidenum">
              <a:rPr kumimoji="1" lang="zh-CN" altLang="en-US" smtClean="0"/>
              <a:t>‹#›</a:t>
            </a:fld>
            <a:endParaRPr kumimoji="1" lang="zh-CN" altLang="en-US"/>
          </a:p>
        </p:txBody>
      </p:sp>
      <p:pic>
        <p:nvPicPr>
          <p:cNvPr id="11" name="图片 10"/>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176166"/>
            <a:ext cx="30275213" cy="42981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9587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grpSp>
        <p:nvGrpSpPr>
          <p:cNvPr id="20" name="Group 19"/>
          <p:cNvGrpSpPr/>
          <p:nvPr/>
        </p:nvGrpSpPr>
        <p:grpSpPr>
          <a:xfrm>
            <a:off x="2" y="28535845"/>
            <a:ext cx="30334707" cy="1046710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1766064" y="29407253"/>
            <a:ext cx="22828153" cy="3398349"/>
          </a:xfrm>
        </p:spPr>
        <p:txBody>
          <a:bodyPr anchor="b">
            <a:normAutofit/>
          </a:bodyPr>
          <a:lstStyle>
            <a:lvl1pPr>
              <a:defRPr sz="7946"/>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760224" y="3804770"/>
            <a:ext cx="22833993" cy="22404100"/>
          </a:xfrm>
          <a:noFill/>
          <a:ln>
            <a:noFill/>
          </a:ln>
          <a:effectLst>
            <a:outerShdw blurRad="76200" dist="63500" dir="5040000" algn="tl" rotWithShape="0">
              <a:srgbClr val="000000">
                <a:alpha val="41000"/>
              </a:srgbClr>
            </a:outerShdw>
          </a:effectLst>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zh-CN" altLang="en-US"/>
              <a:t>单击图标添加图片</a:t>
            </a:r>
            <a:endParaRPr lang="en-US" dirty="0"/>
          </a:p>
        </p:txBody>
      </p:sp>
      <p:sp>
        <p:nvSpPr>
          <p:cNvPr id="4" name="Text Placeholder 3"/>
          <p:cNvSpPr>
            <a:spLocks noGrp="1"/>
          </p:cNvSpPr>
          <p:nvPr>
            <p:ph type="body" sz="half" idx="2"/>
          </p:nvPr>
        </p:nvSpPr>
        <p:spPr>
          <a:xfrm>
            <a:off x="1766057" y="32805598"/>
            <a:ext cx="22828160" cy="3419177"/>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A48F6BDB-59AB-E045-8A4D-8A31B40CDC4B}" type="datetimeFigureOut">
              <a:rPr kumimoji="1" lang="zh-CN" altLang="en-US" smtClean="0"/>
              <a:t>2021/10/15</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a:xfrm>
            <a:off x="26012176" y="29405339"/>
            <a:ext cx="3807035" cy="6808089"/>
          </a:xfrm>
        </p:spPr>
        <p:txBody>
          <a:bodyPr/>
          <a:lstStyle/>
          <a:p>
            <a:fld id="{786E9EB5-A90C-EF4D-B69D-20019A245D6D}" type="slidenum">
              <a:rPr kumimoji="1" lang="zh-CN" altLang="en-US" smtClean="0"/>
              <a:t>‹#›</a:t>
            </a:fld>
            <a:endParaRPr kumimoji="1" lang="zh-CN" altLang="en-US"/>
          </a:p>
        </p:txBody>
      </p:sp>
    </p:spTree>
    <p:extLst>
      <p:ext uri="{BB962C8B-B14F-4D97-AF65-F5344CB8AC3E}">
        <p14:creationId xmlns:p14="http://schemas.microsoft.com/office/powerpoint/2010/main" val="4199691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grpSp>
        <p:nvGrpSpPr>
          <p:cNvPr id="21" name="Group 20"/>
          <p:cNvGrpSpPr/>
          <p:nvPr/>
        </p:nvGrpSpPr>
        <p:grpSpPr>
          <a:xfrm>
            <a:off x="2" y="28535845"/>
            <a:ext cx="30334707" cy="1046710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1735776" y="3804760"/>
            <a:ext cx="22833993" cy="22423917"/>
          </a:xfrm>
        </p:spPr>
        <p:txBody>
          <a:bodyPr anchor="ctr"/>
          <a:lstStyle>
            <a:lvl1pPr>
              <a:defRPr sz="10595"/>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1760222" y="29399282"/>
            <a:ext cx="22809549" cy="6876589"/>
          </a:xfrm>
        </p:spPr>
        <p:txBody>
          <a:bodyPr anchor="ct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A48F6BDB-59AB-E045-8A4D-8A31B40CDC4B}" type="datetimeFigureOut">
              <a:rPr kumimoji="1" lang="zh-CN" altLang="en-US" smtClean="0"/>
              <a:t>2021/10/15</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a:xfrm>
            <a:off x="26012176" y="29407249"/>
            <a:ext cx="3807035" cy="6808089"/>
          </a:xfrm>
        </p:spPr>
        <p:txBody>
          <a:bodyPr/>
          <a:lstStyle/>
          <a:p>
            <a:fld id="{786E9EB5-A90C-EF4D-B69D-20019A245D6D}" type="slidenum">
              <a:rPr kumimoji="1" lang="zh-CN" altLang="en-US" smtClean="0"/>
              <a:t>‹#›</a:t>
            </a:fld>
            <a:endParaRPr kumimoji="1" lang="zh-CN" altLang="en-US"/>
          </a:p>
        </p:txBody>
      </p:sp>
    </p:spTree>
    <p:extLst>
      <p:ext uri="{BB962C8B-B14F-4D97-AF65-F5344CB8AC3E}">
        <p14:creationId xmlns:p14="http://schemas.microsoft.com/office/powerpoint/2010/main" val="3561402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grpSp>
        <p:nvGrpSpPr>
          <p:cNvPr id="29" name="Group 28"/>
          <p:cNvGrpSpPr/>
          <p:nvPr/>
        </p:nvGrpSpPr>
        <p:grpSpPr>
          <a:xfrm>
            <a:off x="2" y="28535845"/>
            <a:ext cx="30334707" cy="1046710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2542540" y="3850863"/>
            <a:ext cx="21273260" cy="18949378"/>
          </a:xfrm>
        </p:spPr>
        <p:txBody>
          <a:bodyPr anchor="ctr"/>
          <a:lstStyle>
            <a:lvl1pPr>
              <a:defRPr sz="10595"/>
            </a:lvl1pPr>
          </a:lstStyle>
          <a:p>
            <a:r>
              <a:rPr lang="zh-CN" altLang="en-US"/>
              <a:t>单击此处编辑母版标题样式</a:t>
            </a:r>
            <a:endParaRPr lang="en-US" dirty="0"/>
          </a:p>
        </p:txBody>
      </p:sp>
      <p:sp>
        <p:nvSpPr>
          <p:cNvPr id="12" name="Text Placeholder 3"/>
          <p:cNvSpPr>
            <a:spLocks noGrp="1"/>
          </p:cNvSpPr>
          <p:nvPr>
            <p:ph type="body" sz="half" idx="13"/>
          </p:nvPr>
        </p:nvSpPr>
        <p:spPr>
          <a:xfrm>
            <a:off x="3275969" y="22848415"/>
            <a:ext cx="19825003" cy="3426348"/>
          </a:xfrm>
        </p:spPr>
        <p:txBody>
          <a:bodyPr anchor="t">
            <a:normAutofit/>
          </a:bodyPr>
          <a:lstStyle>
            <a:lvl1pPr marL="0" indent="0">
              <a:buNone/>
              <a:defRPr sz="4635"/>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zh-CN" altLang="en-US"/>
              <a:t>单击此处编辑母版文本样式</a:t>
            </a:r>
          </a:p>
        </p:txBody>
      </p:sp>
      <p:sp>
        <p:nvSpPr>
          <p:cNvPr id="4" name="Text Placeholder 3"/>
          <p:cNvSpPr>
            <a:spLocks noGrp="1"/>
          </p:cNvSpPr>
          <p:nvPr>
            <p:ph type="body" sz="half" idx="2"/>
          </p:nvPr>
        </p:nvSpPr>
        <p:spPr>
          <a:xfrm>
            <a:off x="1760222" y="29399282"/>
            <a:ext cx="22858445" cy="6876589"/>
          </a:xfrm>
        </p:spPr>
        <p:txBody>
          <a:bodyPr anchor="ctr">
            <a:normAutofit/>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A48F6BDB-59AB-E045-8A4D-8A31B40CDC4B}" type="datetimeFigureOut">
              <a:rPr kumimoji="1" lang="zh-CN" altLang="en-US" smtClean="0"/>
              <a:t>2021/10/15</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a:xfrm>
            <a:off x="26012176" y="29396701"/>
            <a:ext cx="3807035" cy="6808089"/>
          </a:xfrm>
        </p:spPr>
        <p:txBody>
          <a:bodyPr/>
          <a:lstStyle/>
          <a:p>
            <a:fld id="{786E9EB5-A90C-EF4D-B69D-20019A245D6D}" type="slidenum">
              <a:rPr kumimoji="1" lang="zh-CN" altLang="en-US" smtClean="0"/>
              <a:t>‹#›</a:t>
            </a:fld>
            <a:endParaRPr kumimoji="1" lang="zh-CN" altLang="en-US"/>
          </a:p>
        </p:txBody>
      </p:sp>
      <p:sp>
        <p:nvSpPr>
          <p:cNvPr id="27" name="TextBox 26"/>
          <p:cNvSpPr txBox="1"/>
          <p:nvPr/>
        </p:nvSpPr>
        <p:spPr>
          <a:xfrm>
            <a:off x="897039" y="4669317"/>
            <a:ext cx="1766054" cy="3649842"/>
          </a:xfrm>
          <a:prstGeom prst="rect">
            <a:avLst/>
          </a:prstGeom>
        </p:spPr>
        <p:txBody>
          <a:bodyPr vert="horz" lIns="302752" tIns="151376" rIns="302752" bIns="151376"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23838" dirty="0">
                <a:solidFill>
                  <a:schemeClr val="tx1"/>
                </a:solidFill>
                <a:effectLst/>
              </a:rPr>
              <a:t>“</a:t>
            </a:r>
          </a:p>
        </p:txBody>
      </p:sp>
      <p:sp>
        <p:nvSpPr>
          <p:cNvPr id="28" name="TextBox 27"/>
          <p:cNvSpPr txBox="1"/>
          <p:nvPr/>
        </p:nvSpPr>
        <p:spPr>
          <a:xfrm>
            <a:off x="23067934" y="18715402"/>
            <a:ext cx="1513761" cy="3649848"/>
          </a:xfrm>
          <a:prstGeom prst="rect">
            <a:avLst/>
          </a:prstGeom>
        </p:spPr>
        <p:txBody>
          <a:bodyPr vert="horz" lIns="302752" tIns="151376" rIns="302752" bIns="151376"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23838" dirty="0">
                <a:solidFill>
                  <a:schemeClr val="tx1"/>
                </a:solidFill>
                <a:effectLst/>
              </a:rPr>
              <a:t>”</a:t>
            </a:r>
          </a:p>
        </p:txBody>
      </p:sp>
    </p:spTree>
    <p:extLst>
      <p:ext uri="{BB962C8B-B14F-4D97-AF65-F5344CB8AC3E}">
        <p14:creationId xmlns:p14="http://schemas.microsoft.com/office/powerpoint/2010/main" val="1891104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grpSp>
        <p:nvGrpSpPr>
          <p:cNvPr id="22" name="Group 21"/>
          <p:cNvGrpSpPr/>
          <p:nvPr/>
        </p:nvGrpSpPr>
        <p:grpSpPr>
          <a:xfrm>
            <a:off x="2" y="28535845"/>
            <a:ext cx="30334707" cy="1046710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1760220" y="29399282"/>
            <a:ext cx="22833993" cy="3681273"/>
          </a:xfrm>
        </p:spPr>
        <p:txBody>
          <a:bodyPr anchor="b"/>
          <a:lstStyle>
            <a:lvl1pPr>
              <a:defRPr sz="10595"/>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1760224" y="33080543"/>
            <a:ext cx="22833993" cy="3195328"/>
          </a:xfrm>
        </p:spPr>
        <p:txBody>
          <a:bodyPr anchor="t"/>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A48F6BDB-59AB-E045-8A4D-8A31B40CDC4B}" type="datetimeFigureOut">
              <a:rPr kumimoji="1" lang="zh-CN" altLang="en-US" smtClean="0"/>
              <a:t>2021/10/15</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a:xfrm>
            <a:off x="26012176" y="29396701"/>
            <a:ext cx="3807035" cy="6808089"/>
          </a:xfrm>
        </p:spPr>
        <p:txBody>
          <a:bodyPr/>
          <a:lstStyle/>
          <a:p>
            <a:fld id="{786E9EB5-A90C-EF4D-B69D-20019A245D6D}" type="slidenum">
              <a:rPr kumimoji="1" lang="zh-CN" altLang="en-US" smtClean="0"/>
              <a:t>‹#›</a:t>
            </a:fld>
            <a:endParaRPr kumimoji="1" lang="zh-CN" altLang="en-US"/>
          </a:p>
        </p:txBody>
      </p:sp>
    </p:spTree>
    <p:extLst>
      <p:ext uri="{BB962C8B-B14F-4D97-AF65-F5344CB8AC3E}">
        <p14:creationId xmlns:p14="http://schemas.microsoft.com/office/powerpoint/2010/main" val="27469321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栏">
    <p:spTree>
      <p:nvGrpSpPr>
        <p:cNvPr id="1" name=""/>
        <p:cNvGrpSpPr/>
        <p:nvPr/>
      </p:nvGrpSpPr>
      <p:grpSpPr>
        <a:xfrm>
          <a:off x="0" y="0"/>
          <a:ext cx="0" cy="0"/>
          <a:chOff x="0" y="0"/>
          <a:chExt cx="0" cy="0"/>
        </a:xfrm>
      </p:grpSpPr>
      <p:grpSp>
        <p:nvGrpSpPr>
          <p:cNvPr id="23" name="Group 22"/>
          <p:cNvGrpSpPr/>
          <p:nvPr/>
        </p:nvGrpSpPr>
        <p:grpSpPr>
          <a:xfrm>
            <a:off x="2" y="3804782"/>
            <a:ext cx="30334707" cy="1046710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1760224" y="4701224"/>
            <a:ext cx="22833993" cy="6746605"/>
          </a:xfrm>
        </p:spPr>
        <p:txBody>
          <a:bodyPr/>
          <a:lstStyle/>
          <a:p>
            <a:r>
              <a:rPr lang="zh-CN" altLang="en-US"/>
              <a:t>单击此处编辑母版标题样式</a:t>
            </a:r>
            <a:endParaRPr lang="en-US" dirty="0"/>
          </a:p>
        </p:txBody>
      </p:sp>
      <p:sp>
        <p:nvSpPr>
          <p:cNvPr id="7" name="Text Placeholder 2"/>
          <p:cNvSpPr>
            <a:spLocks noGrp="1"/>
          </p:cNvSpPr>
          <p:nvPr>
            <p:ph type="body" idx="1"/>
          </p:nvPr>
        </p:nvSpPr>
        <p:spPr>
          <a:xfrm>
            <a:off x="1763501" y="14539355"/>
            <a:ext cx="7266051" cy="3596702"/>
          </a:xfrm>
        </p:spPr>
        <p:txBody>
          <a:bodyPr anchor="b">
            <a:noAutofit/>
          </a:bodyPr>
          <a:lstStyle>
            <a:lvl1pPr marL="0" indent="0">
              <a:buNone/>
              <a:defRPr sz="7946" b="0">
                <a:solidFill>
                  <a:schemeClr val="tx1"/>
                </a:solidFill>
              </a:defRPr>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a:t>单击此处编辑母版文本样式</a:t>
            </a:r>
          </a:p>
        </p:txBody>
      </p:sp>
      <p:sp>
        <p:nvSpPr>
          <p:cNvPr id="8" name="Text Placeholder 3"/>
          <p:cNvSpPr>
            <a:spLocks noGrp="1"/>
          </p:cNvSpPr>
          <p:nvPr>
            <p:ph type="body" sz="half" idx="15"/>
          </p:nvPr>
        </p:nvSpPr>
        <p:spPr>
          <a:xfrm>
            <a:off x="1787168" y="18819740"/>
            <a:ext cx="7266051" cy="18184503"/>
          </a:xfrm>
        </p:spPr>
        <p:txBody>
          <a:bodyPr anchor="t">
            <a:normAutofit/>
          </a:bodyPr>
          <a:lstStyle>
            <a:lvl1pPr marL="0" indent="0">
              <a:buNone/>
              <a:defRPr sz="4635"/>
            </a:lvl1pPr>
            <a:lvl2pPr marL="1513743" indent="0">
              <a:buNone/>
              <a:defRPr sz="3973"/>
            </a:lvl2pPr>
            <a:lvl3pPr marL="3027487" indent="0">
              <a:buNone/>
              <a:defRPr sz="3311"/>
            </a:lvl3pPr>
            <a:lvl4pPr marL="4541230" indent="0">
              <a:buNone/>
              <a:defRPr sz="2980"/>
            </a:lvl4pPr>
            <a:lvl5pPr marL="6054974" indent="0">
              <a:buNone/>
              <a:defRPr sz="2980"/>
            </a:lvl5pPr>
            <a:lvl6pPr marL="7568717" indent="0">
              <a:buNone/>
              <a:defRPr sz="2980"/>
            </a:lvl6pPr>
            <a:lvl7pPr marL="9082461" indent="0">
              <a:buNone/>
              <a:defRPr sz="2980"/>
            </a:lvl7pPr>
            <a:lvl8pPr marL="10596204" indent="0">
              <a:buNone/>
              <a:defRPr sz="2980"/>
            </a:lvl8pPr>
            <a:lvl9pPr marL="12109948" indent="0">
              <a:buNone/>
              <a:defRPr sz="2980"/>
            </a:lvl9pPr>
          </a:lstStyle>
          <a:p>
            <a:pPr lvl="0"/>
            <a:r>
              <a:rPr lang="zh-CN" altLang="en-US"/>
              <a:t>单击此处编辑母版文本样式</a:t>
            </a:r>
          </a:p>
        </p:txBody>
      </p:sp>
      <p:sp>
        <p:nvSpPr>
          <p:cNvPr id="9" name="Text Placeholder 4"/>
          <p:cNvSpPr>
            <a:spLocks noGrp="1"/>
          </p:cNvSpPr>
          <p:nvPr>
            <p:ph type="body" sz="quarter" idx="3"/>
          </p:nvPr>
        </p:nvSpPr>
        <p:spPr>
          <a:xfrm>
            <a:off x="9530246" y="14585442"/>
            <a:ext cx="7266051" cy="3596702"/>
          </a:xfrm>
        </p:spPr>
        <p:txBody>
          <a:bodyPr anchor="b">
            <a:noAutofit/>
          </a:bodyPr>
          <a:lstStyle>
            <a:lvl1pPr marL="0" indent="0">
              <a:buNone/>
              <a:defRPr sz="7946" b="0">
                <a:solidFill>
                  <a:schemeClr val="tx1"/>
                </a:solidFill>
              </a:defRPr>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a:t>单击此处编辑母版文本样式</a:t>
            </a:r>
          </a:p>
        </p:txBody>
      </p:sp>
      <p:sp>
        <p:nvSpPr>
          <p:cNvPr id="10" name="Text Placeholder 3"/>
          <p:cNvSpPr>
            <a:spLocks noGrp="1"/>
          </p:cNvSpPr>
          <p:nvPr>
            <p:ph type="body" sz="half" idx="16"/>
          </p:nvPr>
        </p:nvSpPr>
        <p:spPr>
          <a:xfrm>
            <a:off x="9534540" y="18773654"/>
            <a:ext cx="7266051" cy="18184503"/>
          </a:xfrm>
        </p:spPr>
        <p:txBody>
          <a:bodyPr anchor="t">
            <a:normAutofit/>
          </a:bodyPr>
          <a:lstStyle>
            <a:lvl1pPr marL="0" indent="0">
              <a:buNone/>
              <a:defRPr sz="4635"/>
            </a:lvl1pPr>
            <a:lvl2pPr marL="1513743" indent="0">
              <a:buNone/>
              <a:defRPr sz="3973"/>
            </a:lvl2pPr>
            <a:lvl3pPr marL="3027487" indent="0">
              <a:buNone/>
              <a:defRPr sz="3311"/>
            </a:lvl3pPr>
            <a:lvl4pPr marL="4541230" indent="0">
              <a:buNone/>
              <a:defRPr sz="2980"/>
            </a:lvl4pPr>
            <a:lvl5pPr marL="6054974" indent="0">
              <a:buNone/>
              <a:defRPr sz="2980"/>
            </a:lvl5pPr>
            <a:lvl6pPr marL="7568717" indent="0">
              <a:buNone/>
              <a:defRPr sz="2980"/>
            </a:lvl6pPr>
            <a:lvl7pPr marL="9082461" indent="0">
              <a:buNone/>
              <a:defRPr sz="2980"/>
            </a:lvl7pPr>
            <a:lvl8pPr marL="10596204" indent="0">
              <a:buNone/>
              <a:defRPr sz="2980"/>
            </a:lvl8pPr>
            <a:lvl9pPr marL="12109948" indent="0">
              <a:buNone/>
              <a:defRPr sz="2980"/>
            </a:lvl9pPr>
          </a:lstStyle>
          <a:p>
            <a:pPr lvl="0"/>
            <a:r>
              <a:rPr lang="zh-CN" altLang="en-US"/>
              <a:t>单击此处编辑母版文本样式</a:t>
            </a:r>
          </a:p>
        </p:txBody>
      </p:sp>
      <p:sp>
        <p:nvSpPr>
          <p:cNvPr id="11" name="Text Placeholder 4"/>
          <p:cNvSpPr>
            <a:spLocks noGrp="1"/>
          </p:cNvSpPr>
          <p:nvPr>
            <p:ph type="body" sz="quarter" idx="13"/>
          </p:nvPr>
        </p:nvSpPr>
        <p:spPr>
          <a:xfrm>
            <a:off x="17303410" y="14585442"/>
            <a:ext cx="7266051" cy="3596702"/>
          </a:xfrm>
        </p:spPr>
        <p:txBody>
          <a:bodyPr anchor="b">
            <a:noAutofit/>
          </a:bodyPr>
          <a:lstStyle>
            <a:lvl1pPr marL="0" indent="0">
              <a:buNone/>
              <a:defRPr sz="7946" b="0">
                <a:solidFill>
                  <a:schemeClr val="tx1"/>
                </a:solidFill>
              </a:defRPr>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a:t>单击此处编辑母版文本样式</a:t>
            </a:r>
          </a:p>
        </p:txBody>
      </p:sp>
      <p:sp>
        <p:nvSpPr>
          <p:cNvPr id="12" name="Text Placeholder 3"/>
          <p:cNvSpPr>
            <a:spLocks noGrp="1"/>
          </p:cNvSpPr>
          <p:nvPr>
            <p:ph type="body" sz="half" idx="17"/>
          </p:nvPr>
        </p:nvSpPr>
        <p:spPr>
          <a:xfrm>
            <a:off x="17327858" y="18773647"/>
            <a:ext cx="7266051" cy="18184503"/>
          </a:xfrm>
        </p:spPr>
        <p:txBody>
          <a:bodyPr anchor="t">
            <a:normAutofit/>
          </a:bodyPr>
          <a:lstStyle>
            <a:lvl1pPr marL="0" indent="0">
              <a:buNone/>
              <a:defRPr sz="4635"/>
            </a:lvl1pPr>
            <a:lvl2pPr marL="1513743" indent="0">
              <a:buNone/>
              <a:defRPr sz="3973"/>
            </a:lvl2pPr>
            <a:lvl3pPr marL="3027487" indent="0">
              <a:buNone/>
              <a:defRPr sz="3311"/>
            </a:lvl3pPr>
            <a:lvl4pPr marL="4541230" indent="0">
              <a:buNone/>
              <a:defRPr sz="2980"/>
            </a:lvl4pPr>
            <a:lvl5pPr marL="6054974" indent="0">
              <a:buNone/>
              <a:defRPr sz="2980"/>
            </a:lvl5pPr>
            <a:lvl6pPr marL="7568717" indent="0">
              <a:buNone/>
              <a:defRPr sz="2980"/>
            </a:lvl6pPr>
            <a:lvl7pPr marL="9082461" indent="0">
              <a:buNone/>
              <a:defRPr sz="2980"/>
            </a:lvl7pPr>
            <a:lvl8pPr marL="10596204" indent="0">
              <a:buNone/>
              <a:defRPr sz="2980"/>
            </a:lvl8pPr>
            <a:lvl9pPr marL="12109948" indent="0">
              <a:buNone/>
              <a:defRPr sz="2980"/>
            </a:lvl9pPr>
          </a:lstStyle>
          <a:p>
            <a:pPr lvl="0"/>
            <a:r>
              <a:rPr lang="zh-CN" altLang="en-US"/>
              <a:t>单击此处编辑母版文本样式</a:t>
            </a:r>
          </a:p>
        </p:txBody>
      </p:sp>
      <p:sp>
        <p:nvSpPr>
          <p:cNvPr id="3" name="Date Placeholder 2"/>
          <p:cNvSpPr>
            <a:spLocks noGrp="1"/>
          </p:cNvSpPr>
          <p:nvPr>
            <p:ph type="dt" sz="half" idx="10"/>
          </p:nvPr>
        </p:nvSpPr>
        <p:spPr/>
        <p:txBody>
          <a:bodyPr/>
          <a:lstStyle/>
          <a:p>
            <a:fld id="{A48F6BDB-59AB-E045-8A4D-8A31B40CDC4B}" type="datetimeFigureOut">
              <a:rPr kumimoji="1" lang="zh-CN" altLang="en-US" smtClean="0"/>
              <a:t>2021/10/15</a:t>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786E9EB5-A90C-EF4D-B69D-20019A245D6D}" type="slidenum">
              <a:rPr kumimoji="1" lang="zh-CN" altLang="en-US" smtClean="0"/>
              <a:t>‹#›</a:t>
            </a:fld>
            <a:endParaRPr kumimoji="1" lang="zh-CN" altLang="en-US"/>
          </a:p>
        </p:txBody>
      </p:sp>
    </p:spTree>
    <p:extLst>
      <p:ext uri="{BB962C8B-B14F-4D97-AF65-F5344CB8AC3E}">
        <p14:creationId xmlns:p14="http://schemas.microsoft.com/office/powerpoint/2010/main" val="12115470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图片栏">
    <p:spTree>
      <p:nvGrpSpPr>
        <p:cNvPr id="1" name=""/>
        <p:cNvGrpSpPr/>
        <p:nvPr/>
      </p:nvGrpSpPr>
      <p:grpSpPr>
        <a:xfrm>
          <a:off x="0" y="0"/>
          <a:ext cx="0" cy="0"/>
          <a:chOff x="0" y="0"/>
          <a:chExt cx="0" cy="0"/>
        </a:xfrm>
      </p:grpSpPr>
      <p:grpSp>
        <p:nvGrpSpPr>
          <p:cNvPr id="34" name="Group 33"/>
          <p:cNvGrpSpPr/>
          <p:nvPr/>
        </p:nvGrpSpPr>
        <p:grpSpPr>
          <a:xfrm>
            <a:off x="2" y="3804782"/>
            <a:ext cx="30334707" cy="1046710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1760224" y="4701224"/>
            <a:ext cx="22833993" cy="6746605"/>
          </a:xfrm>
        </p:spPr>
        <p:txBody>
          <a:bodyPr/>
          <a:lstStyle/>
          <a:p>
            <a:r>
              <a:rPr lang="zh-CN" altLang="en-US"/>
              <a:t>单击此处编辑母版标题样式</a:t>
            </a:r>
            <a:endParaRPr lang="en-US" dirty="0"/>
          </a:p>
        </p:txBody>
      </p:sp>
      <p:sp>
        <p:nvSpPr>
          <p:cNvPr id="19" name="Text Placeholder 2"/>
          <p:cNvSpPr>
            <a:spLocks noGrp="1"/>
          </p:cNvSpPr>
          <p:nvPr>
            <p:ph type="body" idx="1"/>
          </p:nvPr>
        </p:nvSpPr>
        <p:spPr>
          <a:xfrm>
            <a:off x="1762715" y="26822587"/>
            <a:ext cx="7258426" cy="3596702"/>
          </a:xfrm>
        </p:spPr>
        <p:txBody>
          <a:bodyPr anchor="b">
            <a:noAutofit/>
          </a:bodyPr>
          <a:lstStyle>
            <a:lvl1pPr marL="0" indent="0">
              <a:buNone/>
              <a:defRPr sz="7946" b="0">
                <a:solidFill>
                  <a:schemeClr val="tx1"/>
                </a:solidFill>
              </a:defRPr>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a:t>单击此处编辑母版文本样式</a:t>
            </a:r>
          </a:p>
        </p:txBody>
      </p:sp>
      <p:sp>
        <p:nvSpPr>
          <p:cNvPr id="20" name="Picture Placeholder 2"/>
          <p:cNvSpPr>
            <a:spLocks noGrp="1" noChangeAspect="1"/>
          </p:cNvSpPr>
          <p:nvPr>
            <p:ph type="pic" idx="15"/>
          </p:nvPr>
        </p:nvSpPr>
        <p:spPr>
          <a:xfrm>
            <a:off x="1762715" y="14585442"/>
            <a:ext cx="7258426" cy="9511947"/>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5297"/>
            </a:lvl1pPr>
            <a:lvl2pPr marL="1513743" indent="0">
              <a:buNone/>
              <a:defRPr sz="5297"/>
            </a:lvl2pPr>
            <a:lvl3pPr marL="3027487" indent="0">
              <a:buNone/>
              <a:defRPr sz="5297"/>
            </a:lvl3pPr>
            <a:lvl4pPr marL="4541230" indent="0">
              <a:buNone/>
              <a:defRPr sz="5297"/>
            </a:lvl4pPr>
            <a:lvl5pPr marL="6054974" indent="0">
              <a:buNone/>
              <a:defRPr sz="5297"/>
            </a:lvl5pPr>
            <a:lvl6pPr marL="7568717" indent="0">
              <a:buNone/>
              <a:defRPr sz="5297"/>
            </a:lvl6pPr>
            <a:lvl7pPr marL="9082461" indent="0">
              <a:buNone/>
              <a:defRPr sz="5297"/>
            </a:lvl7pPr>
            <a:lvl8pPr marL="10596204" indent="0">
              <a:buNone/>
              <a:defRPr sz="5297"/>
            </a:lvl8pPr>
            <a:lvl9pPr marL="12109948" indent="0">
              <a:buNone/>
              <a:defRPr sz="5297"/>
            </a:lvl9pPr>
          </a:lstStyle>
          <a:p>
            <a:r>
              <a:rPr lang="zh-CN" altLang="en-US"/>
              <a:t>单击图标添加图片</a:t>
            </a:r>
            <a:endParaRPr lang="en-US" dirty="0"/>
          </a:p>
        </p:txBody>
      </p:sp>
      <p:sp>
        <p:nvSpPr>
          <p:cNvPr id="21" name="Text Placeholder 3"/>
          <p:cNvSpPr>
            <a:spLocks noGrp="1"/>
          </p:cNvSpPr>
          <p:nvPr>
            <p:ph type="body" sz="half" idx="18"/>
          </p:nvPr>
        </p:nvSpPr>
        <p:spPr>
          <a:xfrm>
            <a:off x="1762715" y="30419289"/>
            <a:ext cx="7258426" cy="6631038"/>
          </a:xfrm>
        </p:spPr>
        <p:txBody>
          <a:bodyPr anchor="t">
            <a:normAutofit/>
          </a:bodyPr>
          <a:lstStyle>
            <a:lvl1pPr marL="0" indent="0">
              <a:buNone/>
              <a:defRPr sz="4635"/>
            </a:lvl1pPr>
            <a:lvl2pPr marL="1513743" indent="0">
              <a:buNone/>
              <a:defRPr sz="3973"/>
            </a:lvl2pPr>
            <a:lvl3pPr marL="3027487" indent="0">
              <a:buNone/>
              <a:defRPr sz="3311"/>
            </a:lvl3pPr>
            <a:lvl4pPr marL="4541230" indent="0">
              <a:buNone/>
              <a:defRPr sz="2980"/>
            </a:lvl4pPr>
            <a:lvl5pPr marL="6054974" indent="0">
              <a:buNone/>
              <a:defRPr sz="2980"/>
            </a:lvl5pPr>
            <a:lvl6pPr marL="7568717" indent="0">
              <a:buNone/>
              <a:defRPr sz="2980"/>
            </a:lvl6pPr>
            <a:lvl7pPr marL="9082461" indent="0">
              <a:buNone/>
              <a:defRPr sz="2980"/>
            </a:lvl7pPr>
            <a:lvl8pPr marL="10596204" indent="0">
              <a:buNone/>
              <a:defRPr sz="2980"/>
            </a:lvl8pPr>
            <a:lvl9pPr marL="12109948" indent="0">
              <a:buNone/>
              <a:defRPr sz="2980"/>
            </a:lvl9pPr>
          </a:lstStyle>
          <a:p>
            <a:pPr lvl="0"/>
            <a:r>
              <a:rPr lang="zh-CN" altLang="en-US"/>
              <a:t>单击此处编辑母版文本样式</a:t>
            </a:r>
          </a:p>
        </p:txBody>
      </p:sp>
      <p:sp>
        <p:nvSpPr>
          <p:cNvPr id="22" name="Text Placeholder 4"/>
          <p:cNvSpPr>
            <a:spLocks noGrp="1"/>
          </p:cNvSpPr>
          <p:nvPr>
            <p:ph type="body" sz="quarter" idx="3"/>
          </p:nvPr>
        </p:nvSpPr>
        <p:spPr>
          <a:xfrm>
            <a:off x="9504037" y="26822587"/>
            <a:ext cx="7333958" cy="3596702"/>
          </a:xfrm>
        </p:spPr>
        <p:txBody>
          <a:bodyPr anchor="b">
            <a:noAutofit/>
          </a:bodyPr>
          <a:lstStyle>
            <a:lvl1pPr marL="0" indent="0">
              <a:buNone/>
              <a:defRPr sz="7946" b="0">
                <a:solidFill>
                  <a:schemeClr val="tx1"/>
                </a:solidFill>
              </a:defRPr>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a:t>单击此处编辑母版文本样式</a:t>
            </a:r>
          </a:p>
        </p:txBody>
      </p:sp>
      <p:sp>
        <p:nvSpPr>
          <p:cNvPr id="23" name="Picture Placeholder 2"/>
          <p:cNvSpPr>
            <a:spLocks noGrp="1" noChangeAspect="1"/>
          </p:cNvSpPr>
          <p:nvPr>
            <p:ph type="pic" idx="21"/>
          </p:nvPr>
        </p:nvSpPr>
        <p:spPr>
          <a:xfrm>
            <a:off x="9504037" y="14585442"/>
            <a:ext cx="7333958" cy="9511947"/>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5297"/>
            </a:lvl1pPr>
            <a:lvl2pPr marL="1513743" indent="0">
              <a:buNone/>
              <a:defRPr sz="5297"/>
            </a:lvl2pPr>
            <a:lvl3pPr marL="3027487" indent="0">
              <a:buNone/>
              <a:defRPr sz="5297"/>
            </a:lvl3pPr>
            <a:lvl4pPr marL="4541230" indent="0">
              <a:buNone/>
              <a:defRPr sz="5297"/>
            </a:lvl4pPr>
            <a:lvl5pPr marL="6054974" indent="0">
              <a:buNone/>
              <a:defRPr sz="5297"/>
            </a:lvl5pPr>
            <a:lvl6pPr marL="7568717" indent="0">
              <a:buNone/>
              <a:defRPr sz="5297"/>
            </a:lvl6pPr>
            <a:lvl7pPr marL="9082461" indent="0">
              <a:buNone/>
              <a:defRPr sz="5297"/>
            </a:lvl7pPr>
            <a:lvl8pPr marL="10596204" indent="0">
              <a:buNone/>
              <a:defRPr sz="5297"/>
            </a:lvl8pPr>
            <a:lvl9pPr marL="12109948" indent="0">
              <a:buNone/>
              <a:defRPr sz="5297"/>
            </a:lvl9pPr>
          </a:lstStyle>
          <a:p>
            <a:r>
              <a:rPr lang="zh-CN" altLang="en-US"/>
              <a:t>单击图标添加图片</a:t>
            </a:r>
            <a:endParaRPr lang="en-US" dirty="0"/>
          </a:p>
        </p:txBody>
      </p:sp>
      <p:sp>
        <p:nvSpPr>
          <p:cNvPr id="24" name="Text Placeholder 3"/>
          <p:cNvSpPr>
            <a:spLocks noGrp="1"/>
          </p:cNvSpPr>
          <p:nvPr>
            <p:ph type="body" sz="half" idx="19"/>
          </p:nvPr>
        </p:nvSpPr>
        <p:spPr>
          <a:xfrm>
            <a:off x="9500679" y="30419283"/>
            <a:ext cx="7343673" cy="6631038"/>
          </a:xfrm>
        </p:spPr>
        <p:txBody>
          <a:bodyPr anchor="t">
            <a:normAutofit/>
          </a:bodyPr>
          <a:lstStyle>
            <a:lvl1pPr marL="0" indent="0">
              <a:buNone/>
              <a:defRPr sz="4635"/>
            </a:lvl1pPr>
            <a:lvl2pPr marL="1513743" indent="0">
              <a:buNone/>
              <a:defRPr sz="3973"/>
            </a:lvl2pPr>
            <a:lvl3pPr marL="3027487" indent="0">
              <a:buNone/>
              <a:defRPr sz="3311"/>
            </a:lvl3pPr>
            <a:lvl4pPr marL="4541230" indent="0">
              <a:buNone/>
              <a:defRPr sz="2980"/>
            </a:lvl4pPr>
            <a:lvl5pPr marL="6054974" indent="0">
              <a:buNone/>
              <a:defRPr sz="2980"/>
            </a:lvl5pPr>
            <a:lvl6pPr marL="7568717" indent="0">
              <a:buNone/>
              <a:defRPr sz="2980"/>
            </a:lvl6pPr>
            <a:lvl7pPr marL="9082461" indent="0">
              <a:buNone/>
              <a:defRPr sz="2980"/>
            </a:lvl7pPr>
            <a:lvl8pPr marL="10596204" indent="0">
              <a:buNone/>
              <a:defRPr sz="2980"/>
            </a:lvl8pPr>
            <a:lvl9pPr marL="12109948" indent="0">
              <a:buNone/>
              <a:defRPr sz="2980"/>
            </a:lvl9pPr>
          </a:lstStyle>
          <a:p>
            <a:pPr lvl="0"/>
            <a:r>
              <a:rPr lang="zh-CN" altLang="en-US"/>
              <a:t>单击此处编辑母版文本样式</a:t>
            </a:r>
          </a:p>
        </p:txBody>
      </p:sp>
      <p:sp>
        <p:nvSpPr>
          <p:cNvPr id="25" name="Text Placeholder 4"/>
          <p:cNvSpPr>
            <a:spLocks noGrp="1"/>
          </p:cNvSpPr>
          <p:nvPr>
            <p:ph type="body" sz="quarter" idx="13"/>
          </p:nvPr>
        </p:nvSpPr>
        <p:spPr>
          <a:xfrm>
            <a:off x="17319608" y="26822587"/>
            <a:ext cx="7265300" cy="3596702"/>
          </a:xfrm>
        </p:spPr>
        <p:txBody>
          <a:bodyPr anchor="b">
            <a:noAutofit/>
          </a:bodyPr>
          <a:lstStyle>
            <a:lvl1pPr marL="0" indent="0">
              <a:buNone/>
              <a:defRPr sz="7946" b="0">
                <a:solidFill>
                  <a:schemeClr val="tx1"/>
                </a:solidFill>
              </a:defRPr>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a:t>单击此处编辑母版文本样式</a:t>
            </a:r>
          </a:p>
        </p:txBody>
      </p:sp>
      <p:sp>
        <p:nvSpPr>
          <p:cNvPr id="26" name="Picture Placeholder 2"/>
          <p:cNvSpPr>
            <a:spLocks noGrp="1" noChangeAspect="1"/>
          </p:cNvSpPr>
          <p:nvPr>
            <p:ph type="pic" idx="22"/>
          </p:nvPr>
        </p:nvSpPr>
        <p:spPr>
          <a:xfrm>
            <a:off x="17319605" y="14585442"/>
            <a:ext cx="7265300" cy="9511947"/>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5297"/>
            </a:lvl1pPr>
            <a:lvl2pPr marL="1513743" indent="0">
              <a:buNone/>
              <a:defRPr sz="5297"/>
            </a:lvl2pPr>
            <a:lvl3pPr marL="3027487" indent="0">
              <a:buNone/>
              <a:defRPr sz="5297"/>
            </a:lvl3pPr>
            <a:lvl4pPr marL="4541230" indent="0">
              <a:buNone/>
              <a:defRPr sz="5297"/>
            </a:lvl4pPr>
            <a:lvl5pPr marL="6054974" indent="0">
              <a:buNone/>
              <a:defRPr sz="5297"/>
            </a:lvl5pPr>
            <a:lvl6pPr marL="7568717" indent="0">
              <a:buNone/>
              <a:defRPr sz="5297"/>
            </a:lvl6pPr>
            <a:lvl7pPr marL="9082461" indent="0">
              <a:buNone/>
              <a:defRPr sz="5297"/>
            </a:lvl7pPr>
            <a:lvl8pPr marL="10596204" indent="0">
              <a:buNone/>
              <a:defRPr sz="5297"/>
            </a:lvl8pPr>
            <a:lvl9pPr marL="12109948" indent="0">
              <a:buNone/>
              <a:defRPr sz="5297"/>
            </a:lvl9pPr>
          </a:lstStyle>
          <a:p>
            <a:r>
              <a:rPr lang="zh-CN" altLang="en-US"/>
              <a:t>单击图标添加图片</a:t>
            </a:r>
            <a:endParaRPr lang="en-US" dirty="0"/>
          </a:p>
        </p:txBody>
      </p:sp>
      <p:sp>
        <p:nvSpPr>
          <p:cNvPr id="27" name="Text Placeholder 3"/>
          <p:cNvSpPr>
            <a:spLocks noGrp="1"/>
          </p:cNvSpPr>
          <p:nvPr>
            <p:ph type="body" sz="half" idx="20"/>
          </p:nvPr>
        </p:nvSpPr>
        <p:spPr>
          <a:xfrm>
            <a:off x="17319298" y="30419270"/>
            <a:ext cx="7274921" cy="6631038"/>
          </a:xfrm>
        </p:spPr>
        <p:txBody>
          <a:bodyPr anchor="t">
            <a:normAutofit/>
          </a:bodyPr>
          <a:lstStyle>
            <a:lvl1pPr marL="0" indent="0">
              <a:buNone/>
              <a:defRPr sz="4635"/>
            </a:lvl1pPr>
            <a:lvl2pPr marL="1513743" indent="0">
              <a:buNone/>
              <a:defRPr sz="3973"/>
            </a:lvl2pPr>
            <a:lvl3pPr marL="3027487" indent="0">
              <a:buNone/>
              <a:defRPr sz="3311"/>
            </a:lvl3pPr>
            <a:lvl4pPr marL="4541230" indent="0">
              <a:buNone/>
              <a:defRPr sz="2980"/>
            </a:lvl4pPr>
            <a:lvl5pPr marL="6054974" indent="0">
              <a:buNone/>
              <a:defRPr sz="2980"/>
            </a:lvl5pPr>
            <a:lvl6pPr marL="7568717" indent="0">
              <a:buNone/>
              <a:defRPr sz="2980"/>
            </a:lvl6pPr>
            <a:lvl7pPr marL="9082461" indent="0">
              <a:buNone/>
              <a:defRPr sz="2980"/>
            </a:lvl7pPr>
            <a:lvl8pPr marL="10596204" indent="0">
              <a:buNone/>
              <a:defRPr sz="2980"/>
            </a:lvl8pPr>
            <a:lvl9pPr marL="12109948" indent="0">
              <a:buNone/>
              <a:defRPr sz="2980"/>
            </a:lvl9pPr>
          </a:lstStyle>
          <a:p>
            <a:pPr lvl="0"/>
            <a:r>
              <a:rPr lang="zh-CN" altLang="en-US"/>
              <a:t>单击此处编辑母版文本样式</a:t>
            </a:r>
          </a:p>
        </p:txBody>
      </p:sp>
      <p:sp>
        <p:nvSpPr>
          <p:cNvPr id="3" name="Date Placeholder 2"/>
          <p:cNvSpPr>
            <a:spLocks noGrp="1"/>
          </p:cNvSpPr>
          <p:nvPr>
            <p:ph type="dt" sz="half" idx="10"/>
          </p:nvPr>
        </p:nvSpPr>
        <p:spPr/>
        <p:txBody>
          <a:bodyPr/>
          <a:lstStyle/>
          <a:p>
            <a:fld id="{A48F6BDB-59AB-E045-8A4D-8A31B40CDC4B}" type="datetimeFigureOut">
              <a:rPr kumimoji="1" lang="zh-CN" altLang="en-US" smtClean="0"/>
              <a:t>2021/10/15</a:t>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786E9EB5-A90C-EF4D-B69D-20019A245D6D}" type="slidenum">
              <a:rPr kumimoji="1" lang="zh-CN" altLang="en-US" smtClean="0"/>
              <a:t>‹#›</a:t>
            </a:fld>
            <a:endParaRPr kumimoji="1" lang="zh-CN" altLang="en-US"/>
          </a:p>
        </p:txBody>
      </p:sp>
    </p:spTree>
    <p:extLst>
      <p:ext uri="{BB962C8B-B14F-4D97-AF65-F5344CB8AC3E}">
        <p14:creationId xmlns:p14="http://schemas.microsoft.com/office/powerpoint/2010/main" val="10532946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grpSp>
        <p:nvGrpSpPr>
          <p:cNvPr id="16" name="Group 15"/>
          <p:cNvGrpSpPr/>
          <p:nvPr/>
        </p:nvGrpSpPr>
        <p:grpSpPr>
          <a:xfrm>
            <a:off x="2" y="3804782"/>
            <a:ext cx="30334707" cy="1046710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1760224" y="4701224"/>
            <a:ext cx="22833993" cy="6746605"/>
          </a:xfrm>
        </p:spPr>
        <p:txBody>
          <a:bodyPr/>
          <a:lstStyle>
            <a:lvl1pPr algn="r">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A48F6BDB-59AB-E045-8A4D-8A31B40CDC4B}" type="datetimeFigureOut">
              <a:rPr kumimoji="1" lang="zh-CN" altLang="en-US" smtClean="0"/>
              <a:t>2021/10/15</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786E9EB5-A90C-EF4D-B69D-20019A245D6D}" type="slidenum">
              <a:rPr kumimoji="1" lang="zh-CN" altLang="en-US" smtClean="0"/>
              <a:t>‹#›</a:t>
            </a:fld>
            <a:endParaRPr kumimoji="1" lang="zh-CN" altLang="en-US"/>
          </a:p>
        </p:txBody>
      </p:sp>
    </p:spTree>
    <p:extLst>
      <p:ext uri="{BB962C8B-B14F-4D97-AF65-F5344CB8AC3E}">
        <p14:creationId xmlns:p14="http://schemas.microsoft.com/office/powerpoint/2010/main" val="3665090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grpSp>
        <p:nvGrpSpPr>
          <p:cNvPr id="14" name="Group 13"/>
          <p:cNvGrpSpPr/>
          <p:nvPr/>
        </p:nvGrpSpPr>
        <p:grpSpPr>
          <a:xfrm rot="5400000">
            <a:off x="5093200" y="19151089"/>
            <a:ext cx="42832193" cy="4530021"/>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24715480" y="3804760"/>
            <a:ext cx="3541385" cy="27848885"/>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689378" y="3804770"/>
            <a:ext cx="21773914" cy="3324556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a:xfrm>
            <a:off x="16651182" y="37050336"/>
            <a:ext cx="6811923" cy="2278904"/>
          </a:xfrm>
        </p:spPr>
        <p:txBody>
          <a:bodyPr/>
          <a:lstStyle/>
          <a:p>
            <a:fld id="{A48F6BDB-59AB-E045-8A4D-8A31B40CDC4B}" type="datetimeFigureOut">
              <a:rPr kumimoji="1" lang="zh-CN" altLang="en-US" smtClean="0"/>
              <a:t>2021/10/15</a:t>
            </a:fld>
            <a:endParaRPr kumimoji="1" lang="zh-CN" altLang="en-US"/>
          </a:p>
        </p:txBody>
      </p:sp>
      <p:sp>
        <p:nvSpPr>
          <p:cNvPr id="5" name="Footer Placeholder 4"/>
          <p:cNvSpPr>
            <a:spLocks noGrp="1"/>
          </p:cNvSpPr>
          <p:nvPr>
            <p:ph type="ftr" sz="quarter" idx="11"/>
          </p:nvPr>
        </p:nvSpPr>
        <p:spPr>
          <a:xfrm>
            <a:off x="1689378" y="37050342"/>
            <a:ext cx="14961991" cy="2278904"/>
          </a:xfrm>
        </p:spPr>
        <p:txBody>
          <a:bodyPr/>
          <a:lstStyle/>
          <a:p>
            <a:endParaRPr kumimoji="1" lang="zh-CN" altLang="en-US"/>
          </a:p>
        </p:txBody>
      </p:sp>
      <p:sp>
        <p:nvSpPr>
          <p:cNvPr id="6" name="Slide Number Placeholder 5"/>
          <p:cNvSpPr>
            <a:spLocks noGrp="1"/>
          </p:cNvSpPr>
          <p:nvPr>
            <p:ph type="sldNum" sz="quarter" idx="12"/>
          </p:nvPr>
        </p:nvSpPr>
        <p:spPr>
          <a:xfrm>
            <a:off x="24604080" y="33906597"/>
            <a:ext cx="3806373" cy="7945971"/>
          </a:xfrm>
        </p:spPr>
        <p:txBody>
          <a:bodyPr anchor="t"/>
          <a:lstStyle>
            <a:lvl1pPr algn="ctr">
              <a:defRPr/>
            </a:lvl1pPr>
          </a:lstStyle>
          <a:p>
            <a:fld id="{786E9EB5-A90C-EF4D-B69D-20019A245D6D}" type="slidenum">
              <a:rPr kumimoji="1" lang="zh-CN" altLang="en-US" smtClean="0"/>
              <a:t>‹#›</a:t>
            </a:fld>
            <a:endParaRPr kumimoji="1" lang="zh-CN" altLang="en-US"/>
          </a:p>
        </p:txBody>
      </p:sp>
    </p:spTree>
    <p:extLst>
      <p:ext uri="{BB962C8B-B14F-4D97-AF65-F5344CB8AC3E}">
        <p14:creationId xmlns:p14="http://schemas.microsoft.com/office/powerpoint/2010/main" val="2620713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grpSp>
        <p:nvGrpSpPr>
          <p:cNvPr id="27" name="Group 26"/>
          <p:cNvGrpSpPr/>
          <p:nvPr/>
        </p:nvGrpSpPr>
        <p:grpSpPr>
          <a:xfrm>
            <a:off x="2" y="3804785"/>
            <a:ext cx="30275213" cy="7412323"/>
            <a:chOff x="0" y="2895600"/>
            <a:chExt cx="9144000" cy="1187599"/>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13976" y="3762035"/>
              <a:ext cx="7319349" cy="321164"/>
            </a:xfrm>
            <a:prstGeom prst="rect">
              <a:avLst/>
            </a:prstGeom>
          </p:spPr>
        </p:pic>
        <p:pic>
          <p:nvPicPr>
            <p:cNvPr id="29" name="Picture 2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382835" y="3755160"/>
              <a:ext cx="1761165" cy="169014"/>
            </a:xfrm>
            <a:prstGeom prst="rect">
              <a:avLst/>
            </a:prstGeom>
          </p:spPr>
        </p:pic>
        <p:sp>
          <p:nvSpPr>
            <p:cNvPr id="30" name="Rectangle 29"/>
            <p:cNvSpPr/>
            <p:nvPr/>
          </p:nvSpPr>
          <p:spPr bwMode="ltGray">
            <a:xfrm>
              <a:off x="0" y="2895600"/>
              <a:ext cx="7245005" cy="86643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ltLang="en-US"/>
            </a:p>
          </p:txBody>
        </p:sp>
        <p:sp>
          <p:nvSpPr>
            <p:cNvPr id="31" name="Rectangle 30"/>
            <p:cNvSpPr/>
            <p:nvPr/>
          </p:nvSpPr>
          <p:spPr>
            <a:xfrm>
              <a:off x="7382835" y="2895600"/>
              <a:ext cx="1761165" cy="8664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CN" altLang="en-US"/>
            </a:p>
          </p:txBody>
        </p:sp>
      </p:grpSp>
      <p:sp>
        <p:nvSpPr>
          <p:cNvPr id="2" name="Title 1"/>
          <p:cNvSpPr>
            <a:spLocks noGrp="1"/>
          </p:cNvSpPr>
          <p:nvPr>
            <p:ph type="title"/>
          </p:nvPr>
        </p:nvSpPr>
        <p:spPr/>
        <p:txBody>
          <a:bodyPr/>
          <a:lstStyle/>
          <a:p>
            <a:r>
              <a:rPr lang="zh-CN" altLang="en-US" dirty="0"/>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A48F6BDB-59AB-E045-8A4D-8A31B40CDC4B}" type="datetimeFigureOut">
              <a:rPr kumimoji="1" lang="zh-CN" altLang="en-US" smtClean="0"/>
              <a:t>2021/10/15</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786E9EB5-A90C-EF4D-B69D-20019A245D6D}" type="slidenum">
              <a:rPr kumimoji="1" lang="zh-CN" altLang="en-US" smtClean="0"/>
              <a:t>‹#›</a:t>
            </a:fld>
            <a:endParaRPr kumimoji="1" lang="zh-CN" altLang="en-US" dirty="0"/>
          </a:p>
        </p:txBody>
      </p:sp>
    </p:spTree>
    <p:extLst>
      <p:ext uri="{BB962C8B-B14F-4D97-AF65-F5344CB8AC3E}">
        <p14:creationId xmlns:p14="http://schemas.microsoft.com/office/powerpoint/2010/main" val="2967255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grpSp>
        <p:nvGrpSpPr>
          <p:cNvPr id="18" name="Group 17"/>
          <p:cNvGrpSpPr/>
          <p:nvPr/>
        </p:nvGrpSpPr>
        <p:grpSpPr>
          <a:xfrm>
            <a:off x="2" y="17029335"/>
            <a:ext cx="30334707" cy="1046710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1760224" y="17912264"/>
            <a:ext cx="22809545" cy="6808083"/>
          </a:xfrm>
        </p:spPr>
        <p:txBody>
          <a:bodyPr anchor="ctr">
            <a:normAutofit/>
          </a:bodyPr>
          <a:lstStyle>
            <a:lvl1pPr algn="r">
              <a:defRPr sz="11919"/>
            </a:lvl1pPr>
          </a:lstStyle>
          <a:p>
            <a:r>
              <a:rPr lang="zh-CN" altLang="en-US"/>
              <a:t>单击此处编辑母版标题样式</a:t>
            </a:r>
            <a:endParaRPr lang="en-US" dirty="0"/>
          </a:p>
        </p:txBody>
      </p:sp>
      <p:sp>
        <p:nvSpPr>
          <p:cNvPr id="3" name="Text Placeholder 2"/>
          <p:cNvSpPr>
            <a:spLocks noGrp="1"/>
          </p:cNvSpPr>
          <p:nvPr>
            <p:ph type="body" idx="1"/>
          </p:nvPr>
        </p:nvSpPr>
        <p:spPr>
          <a:xfrm>
            <a:off x="1760224" y="26414831"/>
            <a:ext cx="22809545" cy="10635512"/>
          </a:xfrm>
        </p:spPr>
        <p:txBody>
          <a:bodyPr>
            <a:normAutofit/>
          </a:bodyPr>
          <a:lstStyle>
            <a:lvl1pPr marL="0" indent="0" algn="r">
              <a:buNone/>
              <a:defRPr sz="6622">
                <a:solidFill>
                  <a:schemeClr val="tx1">
                    <a:tint val="75000"/>
                  </a:schemeClr>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a:xfrm>
            <a:off x="17765862" y="37050336"/>
            <a:ext cx="6811923" cy="2278904"/>
          </a:xfrm>
        </p:spPr>
        <p:txBody>
          <a:bodyPr/>
          <a:lstStyle/>
          <a:p>
            <a:fld id="{A48F6BDB-59AB-E045-8A4D-8A31B40CDC4B}" type="datetimeFigureOut">
              <a:rPr kumimoji="1" lang="zh-CN" altLang="en-US" smtClean="0"/>
              <a:t>2021/10/15</a:t>
            </a:fld>
            <a:endParaRPr kumimoji="1" lang="zh-CN" altLang="en-US"/>
          </a:p>
        </p:txBody>
      </p:sp>
      <p:sp>
        <p:nvSpPr>
          <p:cNvPr id="5" name="Footer Placeholder 4"/>
          <p:cNvSpPr>
            <a:spLocks noGrp="1"/>
          </p:cNvSpPr>
          <p:nvPr>
            <p:ph type="ftr" sz="quarter" idx="11"/>
          </p:nvPr>
        </p:nvSpPr>
        <p:spPr>
          <a:xfrm>
            <a:off x="1766056" y="37050342"/>
            <a:ext cx="16007300" cy="2278904"/>
          </a:xfrm>
        </p:spPr>
        <p:txBody>
          <a:bodyPr/>
          <a:lstStyle/>
          <a:p>
            <a:endParaRPr kumimoji="1" lang="zh-CN" altLang="en-US"/>
          </a:p>
        </p:txBody>
      </p:sp>
      <p:sp>
        <p:nvSpPr>
          <p:cNvPr id="6" name="Slide Number Placeholder 5"/>
          <p:cNvSpPr>
            <a:spLocks noGrp="1"/>
          </p:cNvSpPr>
          <p:nvPr>
            <p:ph type="sldNum" sz="quarter" idx="12"/>
          </p:nvPr>
        </p:nvSpPr>
        <p:spPr>
          <a:xfrm>
            <a:off x="26012176" y="17912273"/>
            <a:ext cx="3807035" cy="6808089"/>
          </a:xfrm>
        </p:spPr>
        <p:txBody>
          <a:bodyPr/>
          <a:lstStyle/>
          <a:p>
            <a:fld id="{786E9EB5-A90C-EF4D-B69D-20019A245D6D}" type="slidenum">
              <a:rPr kumimoji="1" lang="zh-CN" altLang="en-US" smtClean="0"/>
              <a:t>‹#›</a:t>
            </a:fld>
            <a:endParaRPr kumimoji="1" lang="zh-CN" altLang="en-US"/>
          </a:p>
        </p:txBody>
      </p:sp>
    </p:spTree>
    <p:extLst>
      <p:ext uri="{BB962C8B-B14F-4D97-AF65-F5344CB8AC3E}">
        <p14:creationId xmlns:p14="http://schemas.microsoft.com/office/powerpoint/2010/main" val="3552242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grpSp>
        <p:nvGrpSpPr>
          <p:cNvPr id="17" name="Group 16"/>
          <p:cNvGrpSpPr/>
          <p:nvPr/>
        </p:nvGrpSpPr>
        <p:grpSpPr>
          <a:xfrm>
            <a:off x="2" y="3804782"/>
            <a:ext cx="30334707" cy="1046710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1766054" y="4701224"/>
            <a:ext cx="22803718" cy="6746605"/>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766056" y="14585441"/>
            <a:ext cx="11117794" cy="2246489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13446143" y="14585441"/>
            <a:ext cx="11123628" cy="2246489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A48F6BDB-59AB-E045-8A4D-8A31B40CDC4B}" type="datetimeFigureOut">
              <a:rPr kumimoji="1" lang="zh-CN" altLang="en-US" smtClean="0"/>
              <a:t>2021/10/15</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786E9EB5-A90C-EF4D-B69D-20019A245D6D}" type="slidenum">
              <a:rPr kumimoji="1" lang="zh-CN" altLang="en-US" smtClean="0"/>
              <a:t>‹#›</a:t>
            </a:fld>
            <a:endParaRPr kumimoji="1" lang="zh-CN" altLang="en-US"/>
          </a:p>
        </p:txBody>
      </p:sp>
    </p:spTree>
    <p:extLst>
      <p:ext uri="{BB962C8B-B14F-4D97-AF65-F5344CB8AC3E}">
        <p14:creationId xmlns:p14="http://schemas.microsoft.com/office/powerpoint/2010/main" val="3221406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grpSp>
        <p:nvGrpSpPr>
          <p:cNvPr id="28" name="Group 27"/>
          <p:cNvGrpSpPr/>
          <p:nvPr/>
        </p:nvGrpSpPr>
        <p:grpSpPr>
          <a:xfrm>
            <a:off x="2" y="3804782"/>
            <a:ext cx="30334707" cy="1046710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1760224" y="4701240"/>
            <a:ext cx="22833993" cy="6746598"/>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519584" y="14585451"/>
            <a:ext cx="10413163" cy="4326157"/>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a:t>单击此处编辑母版文本样式</a:t>
            </a:r>
          </a:p>
        </p:txBody>
      </p:sp>
      <p:sp>
        <p:nvSpPr>
          <p:cNvPr id="4" name="Content Placeholder 3"/>
          <p:cNvSpPr>
            <a:spLocks noGrp="1"/>
          </p:cNvSpPr>
          <p:nvPr>
            <p:ph sz="half" idx="2"/>
          </p:nvPr>
        </p:nvSpPr>
        <p:spPr>
          <a:xfrm>
            <a:off x="1760222" y="18911608"/>
            <a:ext cx="11148076" cy="1813872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14179575" y="14585441"/>
            <a:ext cx="10414643" cy="4319548"/>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a:t>单击此处编辑母版文本样式</a:t>
            </a:r>
          </a:p>
        </p:txBody>
      </p:sp>
      <p:sp>
        <p:nvSpPr>
          <p:cNvPr id="6" name="Content Placeholder 5"/>
          <p:cNvSpPr>
            <a:spLocks noGrp="1"/>
          </p:cNvSpPr>
          <p:nvPr>
            <p:ph sz="quarter" idx="4"/>
          </p:nvPr>
        </p:nvSpPr>
        <p:spPr>
          <a:xfrm>
            <a:off x="13446145" y="18911608"/>
            <a:ext cx="11148072" cy="1813872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A48F6BDB-59AB-E045-8A4D-8A31B40CDC4B}" type="datetimeFigureOut">
              <a:rPr kumimoji="1" lang="zh-CN" altLang="en-US" smtClean="0"/>
              <a:t>2021/10/15</a:t>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786E9EB5-A90C-EF4D-B69D-20019A245D6D}" type="slidenum">
              <a:rPr kumimoji="1" lang="zh-CN" altLang="en-US" smtClean="0"/>
              <a:t>‹#›</a:t>
            </a:fld>
            <a:endParaRPr kumimoji="1" lang="zh-CN" altLang="en-US"/>
          </a:p>
        </p:txBody>
      </p:sp>
    </p:spTree>
    <p:extLst>
      <p:ext uri="{BB962C8B-B14F-4D97-AF65-F5344CB8AC3E}">
        <p14:creationId xmlns:p14="http://schemas.microsoft.com/office/powerpoint/2010/main" val="1125641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grpSp>
        <p:nvGrpSpPr>
          <p:cNvPr id="15" name="Group 14"/>
          <p:cNvGrpSpPr/>
          <p:nvPr/>
        </p:nvGrpSpPr>
        <p:grpSpPr>
          <a:xfrm>
            <a:off x="2" y="3804782"/>
            <a:ext cx="30334707" cy="1046710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A48F6BDB-59AB-E045-8A4D-8A31B40CDC4B}" type="datetimeFigureOut">
              <a:rPr kumimoji="1" lang="zh-CN" altLang="en-US" smtClean="0"/>
              <a:t>2021/10/15</a:t>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786E9EB5-A90C-EF4D-B69D-20019A245D6D}" type="slidenum">
              <a:rPr kumimoji="1" lang="zh-CN" altLang="en-US" smtClean="0"/>
              <a:t>‹#›</a:t>
            </a:fld>
            <a:endParaRPr kumimoji="1" lang="zh-CN" altLang="en-US"/>
          </a:p>
        </p:txBody>
      </p:sp>
    </p:spTree>
    <p:extLst>
      <p:ext uri="{BB962C8B-B14F-4D97-AF65-F5344CB8AC3E}">
        <p14:creationId xmlns:p14="http://schemas.microsoft.com/office/powerpoint/2010/main" val="887321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a:extLst>
              <a:ext uri="{28A0092B-C50C-407E-A947-70E740481C1C}">
                <a14:useLocalDpi xmlns:a14="http://schemas.microsoft.com/office/drawing/2010/main" val="0"/>
              </a:ext>
            </a:extLst>
          </a:blip>
          <a:srcRect r="9871"/>
          <a:stretch/>
        </p:blipFill>
        <p:spPr>
          <a:xfrm>
            <a:off x="25551223" y="12315987"/>
            <a:ext cx="4783484" cy="900452"/>
          </a:xfrm>
          <a:prstGeom prst="rect">
            <a:avLst/>
          </a:prstGeom>
        </p:spPr>
      </p:pic>
      <p:sp>
        <p:nvSpPr>
          <p:cNvPr id="14" name="Rectangle 13"/>
          <p:cNvSpPr/>
          <p:nvPr/>
        </p:nvSpPr>
        <p:spPr>
          <a:xfrm>
            <a:off x="25529876" y="3804779"/>
            <a:ext cx="4745338" cy="85395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A48F6BDB-59AB-E045-8A4D-8A31B40CDC4B}" type="datetimeFigureOut">
              <a:rPr kumimoji="1" lang="zh-CN" altLang="en-US" smtClean="0"/>
              <a:t>2021/10/15</a:t>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786E9EB5-A90C-EF4D-B69D-20019A245D6D}" type="slidenum">
              <a:rPr kumimoji="1" lang="zh-CN" altLang="en-US" smtClean="0"/>
              <a:t>‹#›</a:t>
            </a:fld>
            <a:endParaRPr kumimoji="1" lang="zh-CN" altLang="en-US"/>
          </a:p>
        </p:txBody>
      </p:sp>
    </p:spTree>
    <p:extLst>
      <p:ext uri="{BB962C8B-B14F-4D97-AF65-F5344CB8AC3E}">
        <p14:creationId xmlns:p14="http://schemas.microsoft.com/office/powerpoint/2010/main" val="3563630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grpSp>
        <p:nvGrpSpPr>
          <p:cNvPr id="17" name="Group 16"/>
          <p:cNvGrpSpPr/>
          <p:nvPr/>
        </p:nvGrpSpPr>
        <p:grpSpPr>
          <a:xfrm>
            <a:off x="2" y="3804782"/>
            <a:ext cx="30334707" cy="1046710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1760224" y="4701218"/>
            <a:ext cx="22833993" cy="6746617"/>
          </a:xfrm>
        </p:spPr>
        <p:txBody>
          <a:bodyPr anchor="ctr">
            <a:normAutofit/>
          </a:bodyPr>
          <a:lstStyle>
            <a:lvl1pPr>
              <a:defRPr sz="11919"/>
            </a:lvl1pPr>
          </a:lstStyle>
          <a:p>
            <a:r>
              <a:rPr lang="zh-CN" altLang="en-US"/>
              <a:t>单击此处编辑母版标题样式</a:t>
            </a:r>
            <a:endParaRPr lang="en-US" dirty="0"/>
          </a:p>
        </p:txBody>
      </p:sp>
      <p:sp>
        <p:nvSpPr>
          <p:cNvPr id="3" name="Content Placeholder 2"/>
          <p:cNvSpPr>
            <a:spLocks noGrp="1"/>
          </p:cNvSpPr>
          <p:nvPr>
            <p:ph idx="1"/>
          </p:nvPr>
        </p:nvSpPr>
        <p:spPr>
          <a:xfrm>
            <a:off x="11635909" y="14585451"/>
            <a:ext cx="12958308" cy="22464879"/>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1766057" y="14585445"/>
            <a:ext cx="9258176" cy="22464904"/>
          </a:xfrm>
        </p:spPr>
        <p:txBody>
          <a:bodyPr anchor="ct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A48F6BDB-59AB-E045-8A4D-8A31B40CDC4B}" type="datetimeFigureOut">
              <a:rPr kumimoji="1" lang="zh-CN" altLang="en-US" smtClean="0"/>
              <a:t>2021/10/15</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786E9EB5-A90C-EF4D-B69D-20019A245D6D}" type="slidenum">
              <a:rPr kumimoji="1" lang="zh-CN" altLang="en-US" smtClean="0"/>
              <a:t>‹#›</a:t>
            </a:fld>
            <a:endParaRPr kumimoji="1" lang="zh-CN" altLang="en-US"/>
          </a:p>
        </p:txBody>
      </p:sp>
    </p:spTree>
    <p:extLst>
      <p:ext uri="{BB962C8B-B14F-4D97-AF65-F5344CB8AC3E}">
        <p14:creationId xmlns:p14="http://schemas.microsoft.com/office/powerpoint/2010/main" val="1803981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grpSp>
        <p:nvGrpSpPr>
          <p:cNvPr id="17" name="Group 16"/>
          <p:cNvGrpSpPr/>
          <p:nvPr/>
        </p:nvGrpSpPr>
        <p:grpSpPr>
          <a:xfrm>
            <a:off x="2" y="3804782"/>
            <a:ext cx="30334707" cy="1046710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1760224" y="4701224"/>
            <a:ext cx="22833993" cy="6746605"/>
          </a:xfrm>
        </p:spPr>
        <p:txBody>
          <a:bodyPr anchor="ctr">
            <a:normAutofit/>
          </a:bodyPr>
          <a:lstStyle>
            <a:lvl1pPr>
              <a:defRPr sz="11919"/>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1624558" y="14585448"/>
            <a:ext cx="12969661" cy="22464873"/>
          </a:xfrm>
          <a:noFill/>
          <a:ln>
            <a:noFill/>
          </a:ln>
          <a:effectLst>
            <a:outerShdw blurRad="76200" dist="63500" dir="5040000" algn="tl" rotWithShape="0">
              <a:srgbClr val="000000">
                <a:alpha val="41000"/>
              </a:srgbClr>
            </a:outerShdw>
          </a:effectLst>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zh-CN" altLang="en-US"/>
              <a:t>单击图标添加图片</a:t>
            </a:r>
            <a:endParaRPr lang="en-US" dirty="0"/>
          </a:p>
        </p:txBody>
      </p:sp>
      <p:sp>
        <p:nvSpPr>
          <p:cNvPr id="4" name="Text Placeholder 3"/>
          <p:cNvSpPr>
            <a:spLocks noGrp="1"/>
          </p:cNvSpPr>
          <p:nvPr>
            <p:ph type="body" sz="half" idx="2"/>
          </p:nvPr>
        </p:nvSpPr>
        <p:spPr>
          <a:xfrm>
            <a:off x="1760222" y="14585451"/>
            <a:ext cx="9265616" cy="22464892"/>
          </a:xfrm>
        </p:spPr>
        <p:txBody>
          <a:bodyPr anchor="ct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A48F6BDB-59AB-E045-8A4D-8A31B40CDC4B}" type="datetimeFigureOut">
              <a:rPr kumimoji="1" lang="zh-CN" altLang="en-US" smtClean="0"/>
              <a:t>2021/10/15</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786E9EB5-A90C-EF4D-B69D-20019A245D6D}" type="slidenum">
              <a:rPr kumimoji="1" lang="zh-CN" altLang="en-US" smtClean="0"/>
              <a:t>‹#›</a:t>
            </a:fld>
            <a:endParaRPr kumimoji="1" lang="zh-CN" altLang="en-US"/>
          </a:p>
        </p:txBody>
      </p:sp>
    </p:spTree>
    <p:extLst>
      <p:ext uri="{BB962C8B-B14F-4D97-AF65-F5344CB8AC3E}">
        <p14:creationId xmlns:p14="http://schemas.microsoft.com/office/powerpoint/2010/main" val="1609797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6"/>
            <a:ext cx="30275213" cy="42803763"/>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1760224" y="4701224"/>
            <a:ext cx="22833993" cy="6746605"/>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766056" y="14585441"/>
            <a:ext cx="22803715" cy="2246489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17772719" y="37050336"/>
            <a:ext cx="6811923" cy="2278904"/>
          </a:xfrm>
          <a:prstGeom prst="rect">
            <a:avLst/>
          </a:prstGeom>
        </p:spPr>
        <p:txBody>
          <a:bodyPr vert="horz" lIns="91440" tIns="45720" rIns="91440" bIns="45720" rtlCol="0" anchor="ctr"/>
          <a:lstStyle>
            <a:lvl1pPr algn="r">
              <a:defRPr sz="3476">
                <a:solidFill>
                  <a:schemeClr val="tx1">
                    <a:tint val="75000"/>
                  </a:schemeClr>
                </a:solidFill>
              </a:defRPr>
            </a:lvl1pPr>
          </a:lstStyle>
          <a:p>
            <a:fld id="{A48F6BDB-59AB-E045-8A4D-8A31B40CDC4B}" type="datetimeFigureOut">
              <a:rPr kumimoji="1" lang="zh-CN" altLang="en-US" smtClean="0"/>
              <a:t>2021/10/15</a:t>
            </a:fld>
            <a:endParaRPr kumimoji="1" lang="zh-CN" altLang="en-US"/>
          </a:p>
        </p:txBody>
      </p:sp>
      <p:sp>
        <p:nvSpPr>
          <p:cNvPr id="5" name="Footer Placeholder 4"/>
          <p:cNvSpPr>
            <a:spLocks noGrp="1"/>
          </p:cNvSpPr>
          <p:nvPr>
            <p:ph type="ftr" sz="quarter" idx="3"/>
          </p:nvPr>
        </p:nvSpPr>
        <p:spPr>
          <a:xfrm>
            <a:off x="1766056" y="37050342"/>
            <a:ext cx="16007300" cy="2278904"/>
          </a:xfrm>
          <a:prstGeom prst="rect">
            <a:avLst/>
          </a:prstGeom>
        </p:spPr>
        <p:txBody>
          <a:bodyPr vert="horz" lIns="91440" tIns="45720" rIns="91440" bIns="45720" rtlCol="0" anchor="ctr"/>
          <a:lstStyle>
            <a:lvl1pPr algn="l">
              <a:defRPr sz="3476">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25986225" y="4701227"/>
            <a:ext cx="3832986" cy="6808089"/>
          </a:xfrm>
          <a:prstGeom prst="rect">
            <a:avLst/>
          </a:prstGeom>
        </p:spPr>
        <p:txBody>
          <a:bodyPr vert="horz" lIns="91440" tIns="45720" rIns="91440" bIns="45720" rtlCol="0" anchor="ctr"/>
          <a:lstStyle>
            <a:lvl1pPr algn="l">
              <a:defRPr sz="11919">
                <a:solidFill>
                  <a:schemeClr val="tx1">
                    <a:tint val="75000"/>
                  </a:schemeClr>
                </a:solidFill>
              </a:defRPr>
            </a:lvl1pPr>
          </a:lstStyle>
          <a:p>
            <a:fld id="{786E9EB5-A90C-EF4D-B69D-20019A245D6D}" type="slidenum">
              <a:rPr kumimoji="1" lang="zh-CN" altLang="en-US" smtClean="0"/>
              <a:t>‹#›</a:t>
            </a:fld>
            <a:endParaRPr kumimoji="1" lang="zh-CN" altLang="en-US"/>
          </a:p>
        </p:txBody>
      </p:sp>
    </p:spTree>
    <p:extLst>
      <p:ext uri="{BB962C8B-B14F-4D97-AF65-F5344CB8AC3E}">
        <p14:creationId xmlns:p14="http://schemas.microsoft.com/office/powerpoint/2010/main" val="566046045"/>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 id="2147483748" r:id="rId17"/>
  </p:sldLayoutIdLst>
  <p:txStyles>
    <p:titleStyle>
      <a:lvl1pPr algn="l" defTabSz="3027487" rtl="0" eaLnBrk="1" latinLnBrk="0" hangingPunct="1">
        <a:lnSpc>
          <a:spcPct val="90000"/>
        </a:lnSpc>
        <a:spcBef>
          <a:spcPct val="0"/>
        </a:spcBef>
        <a:buNone/>
        <a:defRPr sz="11919"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7946"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297"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297"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4635"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4635"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4635"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4635"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8.png"/><Relationship Id="rId10" Type="http://schemas.openxmlformats.org/officeDocument/2006/relationships/image" Target="../media/image10.wmf"/><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945719" y="626141"/>
            <a:ext cx="26003250" cy="3493264"/>
          </a:xfrm>
          <a:prstGeom prst="rect">
            <a:avLst/>
          </a:prstGeom>
        </p:spPr>
        <p:txBody>
          <a:bodyPr wrap="square">
            <a:spAutoFit/>
          </a:bodyPr>
          <a:lstStyle/>
          <a:p>
            <a:pPr algn="ctr">
              <a:spcAft>
                <a:spcPts val="600"/>
              </a:spcAft>
            </a:pPr>
            <a:r>
              <a:rPr lang="en-US" altLang="zh-CN" sz="7200" dirty="0">
                <a:latin typeface="Times New Roman" panose="02020603050405020304" pitchFamily="18" charset="0"/>
                <a:ea typeface="MS Mincho"/>
              </a:rPr>
              <a:t>Workpiece intelligent identification and positioning system based on binocular machine vision</a:t>
            </a:r>
            <a:endParaRPr lang="zh-CN" altLang="zh-CN" sz="7200" dirty="0">
              <a:latin typeface="Times New Roman" panose="02020603050405020304" pitchFamily="18" charset="0"/>
              <a:ea typeface="MS Mincho"/>
            </a:endParaRPr>
          </a:p>
          <a:p>
            <a:pPr algn="ctr">
              <a:spcAft>
                <a:spcPts val="600"/>
              </a:spcAft>
            </a:pPr>
            <a:endParaRPr lang="zh-CN" altLang="zh-CN" sz="7200" dirty="0">
              <a:effectLst/>
              <a:latin typeface="Times New Roman" panose="02020603050405020304" pitchFamily="18" charset="0"/>
              <a:ea typeface="MS Mincho"/>
            </a:endParaRPr>
          </a:p>
        </p:txBody>
      </p:sp>
      <p:sp>
        <p:nvSpPr>
          <p:cNvPr id="5" name="矩形 4"/>
          <p:cNvSpPr/>
          <p:nvPr/>
        </p:nvSpPr>
        <p:spPr>
          <a:xfrm>
            <a:off x="24574500" y="4484803"/>
            <a:ext cx="5478781" cy="3785652"/>
          </a:xfrm>
          <a:prstGeom prst="rect">
            <a:avLst/>
          </a:prstGeom>
        </p:spPr>
        <p:txBody>
          <a:bodyPr wrap="square">
            <a:spAutoFit/>
          </a:bodyPr>
          <a:lstStyle/>
          <a:p>
            <a:r>
              <a:rPr lang="en-US" altLang="zh-CN" sz="40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1</a:t>
            </a:r>
            <a:r>
              <a:rPr lang="en-US" altLang="zh-CN" sz="4000" kern="100" baseline="30000" dirty="0">
                <a:solidFill>
                  <a:schemeClr val="bg1"/>
                </a:solidFill>
                <a:latin typeface="Calibri" panose="020F0502020204030204" pitchFamily="34" charset="0"/>
                <a:ea typeface="宋体" panose="02010600030101010101" pitchFamily="2" charset="-122"/>
                <a:cs typeface="Times New Roman" panose="02020603050405020304" pitchFamily="18" charset="0"/>
              </a:rPr>
              <a:t>st</a:t>
            </a:r>
            <a:r>
              <a:rPr lang="en-US" altLang="zh-CN" sz="40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 </a:t>
            </a:r>
            <a:r>
              <a:rPr lang="en-US" altLang="zh-CN" sz="4000" kern="100" dirty="0" err="1">
                <a:solidFill>
                  <a:schemeClr val="bg1"/>
                </a:solidFill>
                <a:latin typeface="Calibri" panose="020F0502020204030204" pitchFamily="34" charset="0"/>
                <a:ea typeface="宋体" panose="02010600030101010101" pitchFamily="2" charset="-122"/>
                <a:cs typeface="Times New Roman" panose="02020603050405020304" pitchFamily="18" charset="0"/>
              </a:rPr>
              <a:t>Yazhuo</a:t>
            </a:r>
            <a:r>
              <a:rPr lang="en-US" altLang="zh-CN" sz="40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 Li   2</a:t>
            </a:r>
            <a:r>
              <a:rPr lang="en-US" altLang="zh-CN" sz="4000" kern="100" baseline="30000" dirty="0">
                <a:solidFill>
                  <a:schemeClr val="bg1"/>
                </a:solidFill>
                <a:latin typeface="Calibri" panose="020F0502020204030204" pitchFamily="34" charset="0"/>
                <a:ea typeface="宋体" panose="02010600030101010101" pitchFamily="2" charset="-122"/>
                <a:cs typeface="Times New Roman" panose="02020603050405020304" pitchFamily="18" charset="0"/>
              </a:rPr>
              <a:t>nd</a:t>
            </a:r>
            <a:r>
              <a:rPr lang="en-US" altLang="zh-CN" sz="40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 </a:t>
            </a:r>
            <a:r>
              <a:rPr lang="en-US" altLang="zh-CN" sz="4000" kern="100" dirty="0" err="1">
                <a:solidFill>
                  <a:schemeClr val="bg1"/>
                </a:solidFill>
                <a:latin typeface="Calibri" panose="020F0502020204030204" pitchFamily="34" charset="0"/>
                <a:ea typeface="宋体" panose="02010600030101010101" pitchFamily="2" charset="-122"/>
                <a:cs typeface="Times New Roman" panose="02020603050405020304" pitchFamily="18" charset="0"/>
              </a:rPr>
              <a:t>Mingdie</a:t>
            </a:r>
            <a:r>
              <a:rPr lang="en-US" altLang="zh-CN" sz="40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 Yan 3</a:t>
            </a:r>
            <a:r>
              <a:rPr lang="en-US" altLang="zh-CN" sz="4000" kern="100" baseline="30000" dirty="0">
                <a:solidFill>
                  <a:schemeClr val="bg1"/>
                </a:solidFill>
                <a:latin typeface="Calibri" panose="020F0502020204030204" pitchFamily="34" charset="0"/>
                <a:ea typeface="宋体" panose="02010600030101010101" pitchFamily="2" charset="-122"/>
                <a:cs typeface="Times New Roman" panose="02020603050405020304" pitchFamily="18" charset="0"/>
              </a:rPr>
              <a:t>rd</a:t>
            </a:r>
            <a:r>
              <a:rPr lang="en-US" altLang="zh-CN" sz="40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 Xia Liu*</a:t>
            </a:r>
            <a:br>
              <a:rPr lang="en-US" altLang="zh-CN" sz="40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br>
            <a:r>
              <a:rPr lang="en-US" altLang="zh-CN" sz="4000" i="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College of intelligent manufacturing, </a:t>
            </a:r>
            <a:r>
              <a:rPr lang="en-US" altLang="zh-CN" sz="4000" i="1" kern="100" dirty="0" err="1">
                <a:solidFill>
                  <a:schemeClr val="bg1"/>
                </a:solidFill>
                <a:latin typeface="Calibri" panose="020F0502020204030204" pitchFamily="34" charset="0"/>
                <a:ea typeface="宋体" panose="02010600030101010101" pitchFamily="2" charset="-122"/>
                <a:cs typeface="Times New Roman" panose="02020603050405020304" pitchFamily="18" charset="0"/>
              </a:rPr>
              <a:t>Jianghan</a:t>
            </a:r>
            <a:r>
              <a:rPr lang="en-US" altLang="zh-CN" sz="4000" i="1"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 University, </a:t>
            </a:r>
            <a:r>
              <a:rPr lang="en-US" altLang="zh-CN" sz="4000" kern="100" dirty="0">
                <a:solidFill>
                  <a:schemeClr val="bg1"/>
                </a:solidFill>
                <a:latin typeface="Calibri" panose="020F0502020204030204" pitchFamily="34" charset="0"/>
                <a:ea typeface="宋体" panose="02010600030101010101" pitchFamily="2" charset="-122"/>
                <a:cs typeface="Times New Roman" panose="02020603050405020304" pitchFamily="18" charset="0"/>
              </a:rPr>
              <a:t>Wuhan, China, Lemily1113@163.com</a:t>
            </a:r>
            <a:endParaRPr lang="zh-CN" altLang="en-US" sz="4000" dirty="0">
              <a:solidFill>
                <a:schemeClr val="bg1"/>
              </a:solidFill>
            </a:endParaRPr>
          </a:p>
        </p:txBody>
      </p:sp>
      <p:sp>
        <p:nvSpPr>
          <p:cNvPr id="6" name="矩形 5"/>
          <p:cNvSpPr/>
          <p:nvPr/>
        </p:nvSpPr>
        <p:spPr>
          <a:xfrm>
            <a:off x="334335" y="4029567"/>
            <a:ext cx="23047150" cy="5016758"/>
          </a:xfrm>
          <a:prstGeom prst="rect">
            <a:avLst/>
          </a:prstGeom>
        </p:spPr>
        <p:txBody>
          <a:bodyPr wrap="square">
            <a:spAutoFit/>
          </a:bodyPr>
          <a:lstStyle/>
          <a:p>
            <a:pPr indent="172720" algn="just">
              <a:spcAft>
                <a:spcPts val="1000"/>
              </a:spcAft>
            </a:pPr>
            <a:r>
              <a:rPr lang="en-US" altLang="zh-CN" sz="4000" b="1" i="1" dirty="0">
                <a:latin typeface="Times New Roman" panose="02020603050405020304" pitchFamily="18" charset="0"/>
                <a:ea typeface="宋体" panose="02010600030101010101" pitchFamily="2" charset="-122"/>
              </a:rPr>
              <a:t>Abstract —</a:t>
            </a:r>
            <a:r>
              <a:rPr lang="en-US" altLang="zh-CN" sz="4000" b="1" dirty="0">
                <a:latin typeface="Times New Roman" panose="02020603050405020304" pitchFamily="18" charset="0"/>
                <a:ea typeface="宋体" panose="02010600030101010101" pitchFamily="2" charset="-122"/>
              </a:rPr>
              <a:t>In this paper, a workpiece detection and positioning system has been studied. Firstly, data sets of workpieces with three different shapes (cube, cylinder and sphere) are established, and the YOLOV3 target detection algorithm is used for deep learning to realize intelligent recognition of different shapes of workpieces. Then by the use of binocular machine vision technology, the key points position of workpieces can be successfully detected with relative error less than 2 %. This workpiece detection and positioning system can be introduced in the mechanical arm grabbing control system to make it has the visual ability similar to human in order to realize mechanical arm intelligent grabbing in complex environment.</a:t>
            </a:r>
            <a:endParaRPr lang="zh-CN" altLang="zh-CN" sz="4000" b="1" dirty="0">
              <a:latin typeface="Times New Roman" panose="02020603050405020304" pitchFamily="18" charset="0"/>
              <a:ea typeface="宋体" panose="02010600030101010101" pitchFamily="2" charset="-122"/>
            </a:endParaRPr>
          </a:p>
        </p:txBody>
      </p:sp>
      <p:sp>
        <p:nvSpPr>
          <p:cNvPr id="7" name="矩形 6"/>
          <p:cNvSpPr/>
          <p:nvPr/>
        </p:nvSpPr>
        <p:spPr>
          <a:xfrm>
            <a:off x="334335" y="9702376"/>
            <a:ext cx="22126099" cy="923330"/>
          </a:xfrm>
          <a:prstGeom prst="rect">
            <a:avLst/>
          </a:prstGeom>
        </p:spPr>
        <p:txBody>
          <a:bodyPr wrap="square">
            <a:spAutoFit/>
          </a:bodyPr>
          <a:lstStyle/>
          <a:p>
            <a:r>
              <a:rPr lang="en-US" altLang="zh-CN" sz="5400" kern="100" dirty="0">
                <a:latin typeface="Calibri" panose="020F0502020204030204" pitchFamily="34" charset="0"/>
                <a:cs typeface="Times New Roman" panose="02020603050405020304" pitchFamily="18" charset="0"/>
              </a:rPr>
              <a:t>    1. Object detection based on deep learning technology</a:t>
            </a:r>
            <a:endParaRPr lang="zh-CN" altLang="en-US" sz="5400" kern="100" dirty="0">
              <a:latin typeface="Calibri" panose="020F0502020204030204" pitchFamily="34" charset="0"/>
              <a:cs typeface="Times New Roman" panose="02020603050405020304" pitchFamily="18" charset="0"/>
            </a:endParaRPr>
          </a:p>
        </p:txBody>
      </p:sp>
      <p:sp>
        <p:nvSpPr>
          <p:cNvPr id="8" name="矩形 7"/>
          <p:cNvSpPr/>
          <p:nvPr/>
        </p:nvSpPr>
        <p:spPr>
          <a:xfrm>
            <a:off x="567230" y="10954858"/>
            <a:ext cx="16280590" cy="5016758"/>
          </a:xfrm>
          <a:prstGeom prst="rect">
            <a:avLst/>
          </a:prstGeom>
        </p:spPr>
        <p:txBody>
          <a:bodyPr wrap="square">
            <a:spAutoFit/>
          </a:bodyPr>
          <a:lstStyle/>
          <a:p>
            <a:pPr algn="just"/>
            <a:r>
              <a:rPr lang="en-US" altLang="zh-CN" sz="3200" dirty="0">
                <a:cs typeface="Times New Roman" panose="02020603050405020304" pitchFamily="18" charset="0"/>
              </a:rPr>
              <a:t>    </a:t>
            </a:r>
            <a:r>
              <a:rPr lang="x-none" altLang="zh-CN" sz="3200" dirty="0">
                <a:cs typeface="Times New Roman" panose="02020603050405020304" pitchFamily="18" charset="0"/>
              </a:rPr>
              <a:t>In general, the shape of the conventional workpiece is cylinder, square or sphere. In order to realize the intelligent recognition of the workpiece, it is necessary to collect a large number of marked target pictures and establish the image data set of these shapes. As a result, Requests Library in python has been used to crawl through the web to get the pictures. At the same time, in order to enable the trained model more robust, some pictures were taken in some complex environments such as supermarket or other places. There are 871 pictures in the established image data set which including 344 pictures of cylinder, 259 pictures of square and 271 pictures of sphere. The image data set are shown in Fig.1, all images are renamed and resized the maximum side length to 500 pixels. </a:t>
            </a:r>
            <a:endParaRPr lang="zh-CN" altLang="zh-CN" sz="3200" dirty="0">
              <a:latin typeface="Times New Roman" panose="02020603050405020304" pitchFamily="18" charset="0"/>
              <a:cs typeface="Times New Roman" panose="02020603050405020304" pitchFamily="18" charset="0"/>
            </a:endParaRPr>
          </a:p>
        </p:txBody>
      </p:sp>
      <p:sp>
        <p:nvSpPr>
          <p:cNvPr id="9" name="矩形 8"/>
          <p:cNvSpPr/>
          <p:nvPr/>
        </p:nvSpPr>
        <p:spPr>
          <a:xfrm>
            <a:off x="16913054" y="13709720"/>
            <a:ext cx="7788604" cy="584775"/>
          </a:xfrm>
          <a:prstGeom prst="rect">
            <a:avLst/>
          </a:prstGeom>
        </p:spPr>
        <p:txBody>
          <a:bodyPr wrap="square">
            <a:spAutoFit/>
          </a:bodyPr>
          <a:lstStyle/>
          <a:p>
            <a:pPr indent="101600" algn="ctr"/>
            <a:r>
              <a:rPr lang="en-US" altLang="zh-CN" sz="3200" kern="0" dirty="0">
                <a:latin typeface="Times New Roman" panose="02020603050405020304" pitchFamily="18" charset="0"/>
                <a:cs typeface="Times New Roman" panose="02020603050405020304" pitchFamily="18" charset="0"/>
              </a:rPr>
              <a:t>Fig. 1 Workpiece data set of different shapes.</a:t>
            </a:r>
            <a:endParaRPr lang="zh-CN" altLang="zh-CN" sz="3200" kern="0" dirty="0">
              <a:latin typeface="Times New Roman" panose="02020603050405020304" pitchFamily="18" charset="0"/>
              <a:cs typeface="Times New Roman" panose="02020603050405020304" pitchFamily="18" charset="0"/>
            </a:endParaRPr>
          </a:p>
        </p:txBody>
      </p:sp>
      <p:sp>
        <p:nvSpPr>
          <p:cNvPr id="11" name="矩形 10"/>
          <p:cNvSpPr/>
          <p:nvPr/>
        </p:nvSpPr>
        <p:spPr>
          <a:xfrm>
            <a:off x="334335" y="19890756"/>
            <a:ext cx="11331500" cy="923330"/>
          </a:xfrm>
          <a:prstGeom prst="rect">
            <a:avLst/>
          </a:prstGeom>
        </p:spPr>
        <p:txBody>
          <a:bodyPr wrap="none">
            <a:spAutoFit/>
          </a:bodyPr>
          <a:lstStyle/>
          <a:p>
            <a:r>
              <a:rPr lang="en-US" altLang="zh-CN" sz="5400" kern="100" dirty="0">
                <a:latin typeface="Calibri" panose="020F0502020204030204" pitchFamily="34" charset="0"/>
                <a:cs typeface="Times New Roman" panose="02020603050405020304" pitchFamily="18" charset="0"/>
              </a:rPr>
              <a:t>    2. Binocular vision positioning system</a:t>
            </a:r>
            <a:endParaRPr lang="zh-CN" altLang="en-US" sz="5400" kern="100" dirty="0">
              <a:latin typeface="Calibri" panose="020F0502020204030204" pitchFamily="34" charset="0"/>
              <a:cs typeface="Times New Roman" panose="02020603050405020304" pitchFamily="18" charset="0"/>
            </a:endParaRPr>
          </a:p>
        </p:txBody>
      </p:sp>
      <p:sp>
        <p:nvSpPr>
          <p:cNvPr id="17" name="矩形 16"/>
          <p:cNvSpPr/>
          <p:nvPr/>
        </p:nvSpPr>
        <p:spPr>
          <a:xfrm>
            <a:off x="194078" y="30143502"/>
            <a:ext cx="14753265" cy="923330"/>
          </a:xfrm>
          <a:prstGeom prst="rect">
            <a:avLst/>
          </a:prstGeom>
        </p:spPr>
        <p:txBody>
          <a:bodyPr wrap="square">
            <a:spAutoFit/>
          </a:bodyPr>
          <a:lstStyle/>
          <a:p>
            <a:pPr algn="ctr">
              <a:spcBef>
                <a:spcPts val="800"/>
              </a:spcBef>
              <a:spcAft>
                <a:spcPts val="400"/>
              </a:spcAft>
              <a:tabLst>
                <a:tab pos="137160" algn="l"/>
                <a:tab pos="365760" algn="l"/>
              </a:tabLst>
            </a:pPr>
            <a:r>
              <a:rPr lang="en-US" altLang="zh-CN" sz="5400" kern="100" dirty="0">
                <a:latin typeface="Calibri" panose="020F0502020204030204" pitchFamily="34" charset="0"/>
                <a:cs typeface="Times New Roman" panose="02020603050405020304" pitchFamily="18" charset="0"/>
              </a:rPr>
              <a:t>3. Workpiece detection and positioning system</a:t>
            </a:r>
            <a:endParaRPr lang="zh-CN" altLang="zh-CN" sz="5400" kern="100" dirty="0">
              <a:latin typeface="Calibri" panose="020F0502020204030204" pitchFamily="34" charset="0"/>
              <a:cs typeface="Times New Roman" panose="02020603050405020304" pitchFamily="18" charset="0"/>
            </a:endParaRPr>
          </a:p>
        </p:txBody>
      </p:sp>
      <p:sp>
        <p:nvSpPr>
          <p:cNvPr id="21" name="矩形 20"/>
          <p:cNvSpPr/>
          <p:nvPr/>
        </p:nvSpPr>
        <p:spPr>
          <a:xfrm>
            <a:off x="567230" y="38083738"/>
            <a:ext cx="19069867" cy="4302716"/>
          </a:xfrm>
          <a:prstGeom prst="rect">
            <a:avLst/>
          </a:prstGeom>
        </p:spPr>
        <p:txBody>
          <a:bodyPr wrap="square">
            <a:spAutoFit/>
          </a:bodyPr>
          <a:lstStyle/>
          <a:p>
            <a:pPr indent="182880" algn="just">
              <a:lnSpc>
                <a:spcPct val="95000"/>
              </a:lnSpc>
              <a:spcAft>
                <a:spcPts val="600"/>
              </a:spcAft>
              <a:tabLst>
                <a:tab pos="182880" algn="l"/>
              </a:tabLst>
            </a:pPr>
            <a:r>
              <a:rPr lang="x-none" altLang="zh-CN" sz="3200" dirty="0">
                <a:cs typeface="Times New Roman" panose="02020603050405020304" pitchFamily="18" charset="0"/>
              </a:rPr>
              <a:t>After evaluation of positioning error, the recognition and positioning system can be used for workpiece detection. In the multi-target detection environment, workpieces with different shape are all in the same image. The system should detect the number and type of workpieces and identify key points of different workpieces by object detection algorithm firstly. Then, the position of key points can be detected by stereo matching. Corner points are the key points of the cube workpiece, and center points are the key points of the cylinder and the sphere workpiece. The detection results are shown in Fig. 5. There are three workpieces of different shapes in the image. By the use of workpiece recognition and positioning system, the numbers and types of workpieces and the position of each workpiece key points have been successfully detected.</a:t>
            </a:r>
            <a:endParaRPr lang="zh-CN" altLang="zh-CN" sz="3200" dirty="0">
              <a:cs typeface="Times New Roman" panose="02020603050405020304" pitchFamily="18" charset="0"/>
            </a:endParaRPr>
          </a:p>
        </p:txBody>
      </p:sp>
      <p:pic>
        <p:nvPicPr>
          <p:cNvPr id="30" name="图片 29">
            <a:extLst>
              <a:ext uri="{FF2B5EF4-FFF2-40B4-BE49-F238E27FC236}">
                <a16:creationId xmlns:a16="http://schemas.microsoft.com/office/drawing/2014/main" id="{183FB4E1-9D67-41FA-9228-CF31E6844BA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603092" y="10148431"/>
            <a:ext cx="6502254" cy="3044885"/>
          </a:xfrm>
          <a:prstGeom prst="rect">
            <a:avLst/>
          </a:prstGeom>
          <a:noFill/>
          <a:ln>
            <a:noFill/>
          </a:ln>
        </p:spPr>
      </p:pic>
      <p:pic>
        <p:nvPicPr>
          <p:cNvPr id="31" name="图片 30">
            <a:extLst>
              <a:ext uri="{FF2B5EF4-FFF2-40B4-BE49-F238E27FC236}">
                <a16:creationId xmlns:a16="http://schemas.microsoft.com/office/drawing/2014/main" id="{C2062828-B453-4EBC-8C24-330C79508803}"/>
              </a:ext>
            </a:extLst>
          </p:cNvPr>
          <p:cNvPicPr>
            <a:picLocks noChangeAspect="1"/>
          </p:cNvPicPr>
          <p:nvPr/>
        </p:nvPicPr>
        <p:blipFill>
          <a:blip r:embed="rId3"/>
          <a:stretch>
            <a:fillRect/>
          </a:stretch>
        </p:blipFill>
        <p:spPr>
          <a:xfrm>
            <a:off x="25463771" y="10136059"/>
            <a:ext cx="3324957" cy="4843014"/>
          </a:xfrm>
          <a:prstGeom prst="rect">
            <a:avLst/>
          </a:prstGeom>
        </p:spPr>
      </p:pic>
      <p:sp>
        <p:nvSpPr>
          <p:cNvPr id="33" name="文本框 32">
            <a:extLst>
              <a:ext uri="{FF2B5EF4-FFF2-40B4-BE49-F238E27FC236}">
                <a16:creationId xmlns:a16="http://schemas.microsoft.com/office/drawing/2014/main" id="{55AEEE51-827E-49EE-A812-32BB98AAE6E9}"/>
              </a:ext>
            </a:extLst>
          </p:cNvPr>
          <p:cNvSpPr txBox="1"/>
          <p:nvPr/>
        </p:nvSpPr>
        <p:spPr>
          <a:xfrm>
            <a:off x="17679844" y="15400433"/>
            <a:ext cx="11722616" cy="1027974"/>
          </a:xfrm>
          <a:prstGeom prst="rect">
            <a:avLst/>
          </a:prstGeom>
          <a:noFill/>
        </p:spPr>
        <p:txBody>
          <a:bodyPr wrap="square">
            <a:spAutoFit/>
          </a:bodyPr>
          <a:lstStyle/>
          <a:p>
            <a:pPr indent="182880" algn="ctr">
              <a:lnSpc>
                <a:spcPct val="95000"/>
              </a:lnSpc>
              <a:spcAft>
                <a:spcPts val="600"/>
              </a:spcAft>
              <a:tabLst>
                <a:tab pos="182880" algn="l"/>
              </a:tabLst>
            </a:pPr>
            <a:r>
              <a:rPr lang="en-US" altLang="zh-CN" sz="3200" kern="0" dirty="0">
                <a:latin typeface="Times New Roman" panose="02020603050405020304" pitchFamily="18" charset="0"/>
                <a:cs typeface="Times New Roman" panose="02020603050405020304" pitchFamily="18" charset="0"/>
              </a:rPr>
              <a:t>Fig.2 The training process results by the use of </a:t>
            </a:r>
            <a:r>
              <a:rPr lang="en-US" altLang="zh-CN" sz="3200" kern="0" dirty="0" err="1">
                <a:latin typeface="Times New Roman" panose="02020603050405020304" pitchFamily="18" charset="0"/>
                <a:cs typeface="Times New Roman" panose="02020603050405020304" pitchFamily="18" charset="0"/>
              </a:rPr>
              <a:t>tensorboard</a:t>
            </a:r>
            <a:r>
              <a:rPr lang="en-US" altLang="zh-CN" sz="3200" kern="0" dirty="0">
                <a:latin typeface="Times New Roman" panose="02020603050405020304" pitchFamily="18" charset="0"/>
                <a:cs typeface="Times New Roman" panose="02020603050405020304" pitchFamily="18" charset="0"/>
              </a:rPr>
              <a:t>. (a) learning rate. (b) </a:t>
            </a:r>
            <a:r>
              <a:rPr lang="en-US" altLang="zh-CN" sz="3200" kern="0" dirty="0" err="1">
                <a:latin typeface="Times New Roman" panose="02020603050405020304" pitchFamily="18" charset="0"/>
                <a:cs typeface="Times New Roman" panose="02020603050405020304" pitchFamily="18" charset="0"/>
              </a:rPr>
              <a:t>mAP</a:t>
            </a:r>
            <a:r>
              <a:rPr lang="en-US" altLang="zh-CN" sz="3200" kern="0" dirty="0">
                <a:latin typeface="Times New Roman" panose="02020603050405020304" pitchFamily="18" charset="0"/>
                <a:cs typeface="Times New Roman" panose="02020603050405020304" pitchFamily="18" charset="0"/>
              </a:rPr>
              <a:t> </a:t>
            </a:r>
            <a:r>
              <a:rPr lang="en-US" altLang="zh-CN" sz="3200" kern="0" dirty="0" err="1">
                <a:latin typeface="Times New Roman" panose="02020603050405020304" pitchFamily="18" charset="0"/>
                <a:cs typeface="Times New Roman" panose="02020603050405020304" pitchFamily="18" charset="0"/>
              </a:rPr>
              <a:t>IoU</a:t>
            </a:r>
            <a:r>
              <a:rPr lang="en-US" altLang="zh-CN" sz="3200" kern="0" dirty="0">
                <a:latin typeface="Times New Roman" panose="02020603050405020304" pitchFamily="18" charset="0"/>
                <a:cs typeface="Times New Roman" panose="02020603050405020304" pitchFamily="18" charset="0"/>
              </a:rPr>
              <a:t>=0.5.</a:t>
            </a:r>
            <a:endParaRPr lang="zh-CN" altLang="zh-CN" sz="3200" kern="0" dirty="0">
              <a:latin typeface="Times New Roman" panose="02020603050405020304" pitchFamily="18" charset="0"/>
              <a:cs typeface="Times New Roman" panose="02020603050405020304" pitchFamily="18" charset="0"/>
            </a:endParaRPr>
          </a:p>
        </p:txBody>
      </p:sp>
      <p:sp>
        <p:nvSpPr>
          <p:cNvPr id="35" name="文本框 34">
            <a:extLst>
              <a:ext uri="{FF2B5EF4-FFF2-40B4-BE49-F238E27FC236}">
                <a16:creationId xmlns:a16="http://schemas.microsoft.com/office/drawing/2014/main" id="{8E04C257-2A67-48C9-ABAA-2E0FF108FF72}"/>
              </a:ext>
            </a:extLst>
          </p:cNvPr>
          <p:cNvSpPr txBox="1"/>
          <p:nvPr/>
        </p:nvSpPr>
        <p:spPr>
          <a:xfrm>
            <a:off x="567229" y="16347248"/>
            <a:ext cx="16280589" cy="3367076"/>
          </a:xfrm>
          <a:prstGeom prst="rect">
            <a:avLst/>
          </a:prstGeom>
          <a:noFill/>
        </p:spPr>
        <p:txBody>
          <a:bodyPr wrap="square">
            <a:spAutoFit/>
          </a:bodyPr>
          <a:lstStyle/>
          <a:p>
            <a:pPr indent="182880" algn="just">
              <a:lnSpc>
                <a:spcPct val="95000"/>
              </a:lnSpc>
              <a:spcAft>
                <a:spcPts val="600"/>
              </a:spcAft>
              <a:tabLst>
                <a:tab pos="182880" algn="l"/>
              </a:tabLst>
            </a:pPr>
            <a:r>
              <a:rPr lang="en-US" altLang="zh-CN" sz="3200" dirty="0">
                <a:cs typeface="Times New Roman" panose="02020603050405020304" pitchFamily="18" charset="0"/>
              </a:rPr>
              <a:t>    </a:t>
            </a:r>
            <a:r>
              <a:rPr lang="x-none" altLang="zh-CN" sz="3200" dirty="0">
                <a:cs typeface="Times New Roman" panose="02020603050405020304" pitchFamily="18" charset="0"/>
              </a:rPr>
              <a:t>In order to visualize the training process, the learning rate, average precision, average recall and Loss in the training are recorded and written into TensorBoard. At the end of each epoch, the mAP is updated to make a judgment and preserve the best weight file. Training process trend charts are shown in Fig. 2. It can be seen that, after 35 epochs, the learning rate reaches 0.00001 and the mAP tends to be stable with value of 0.87. After training process, the optimum weight file is loaded for object prediction.</a:t>
            </a:r>
            <a:endParaRPr lang="zh-CN" altLang="zh-CN" sz="3200" dirty="0">
              <a:cs typeface="Times New Roman" panose="02020603050405020304" pitchFamily="18" charset="0"/>
            </a:endParaRPr>
          </a:p>
        </p:txBody>
      </p:sp>
      <p:sp>
        <p:nvSpPr>
          <p:cNvPr id="37" name="文本框 36">
            <a:extLst>
              <a:ext uri="{FF2B5EF4-FFF2-40B4-BE49-F238E27FC236}">
                <a16:creationId xmlns:a16="http://schemas.microsoft.com/office/drawing/2014/main" id="{A28A8669-0AFE-4489-BEF9-855CA1181AF2}"/>
              </a:ext>
            </a:extLst>
          </p:cNvPr>
          <p:cNvSpPr txBox="1"/>
          <p:nvPr/>
        </p:nvSpPr>
        <p:spPr>
          <a:xfrm>
            <a:off x="567229" y="20957082"/>
            <a:ext cx="28760228" cy="1963614"/>
          </a:xfrm>
          <a:prstGeom prst="rect">
            <a:avLst/>
          </a:prstGeom>
          <a:noFill/>
        </p:spPr>
        <p:txBody>
          <a:bodyPr wrap="square">
            <a:spAutoFit/>
          </a:bodyPr>
          <a:lstStyle/>
          <a:p>
            <a:pPr indent="182880" algn="just">
              <a:lnSpc>
                <a:spcPct val="95000"/>
              </a:lnSpc>
              <a:spcAft>
                <a:spcPts val="600"/>
              </a:spcAft>
              <a:tabLst>
                <a:tab pos="182880" algn="l"/>
              </a:tabLst>
            </a:pPr>
            <a:r>
              <a:rPr lang="en-US" altLang="zh-CN" sz="3200" dirty="0">
                <a:cs typeface="Times New Roman" panose="02020603050405020304" pitchFamily="18" charset="0"/>
              </a:rPr>
              <a:t>    </a:t>
            </a:r>
            <a:r>
              <a:rPr lang="x-none" altLang="zh-CN" sz="3200" dirty="0">
                <a:cs typeface="Times New Roman" panose="02020603050405020304" pitchFamily="18" charset="0"/>
              </a:rPr>
              <a:t>After workpiece recognition, it is necessary to locate all the workpieces in the picture. Therefore, a binocular machine vision positioning system is constructed in this paper. As the key sensor of workpiece recognition and positioning, it is very important to select a suitable binocular camera. In order to ensure the detection effect, the camera should meet the requirements of clear imaging and synchronous timing. HNY-CV-001 2560*720 resolution binocular camera from LenaCV machine vision technology Co., Ltd has been used in this paper. The distance between the left and right cameras is 85mm.</a:t>
            </a:r>
            <a:endParaRPr lang="zh-CN" altLang="zh-CN" sz="3200" dirty="0">
              <a:cs typeface="Times New Roman" panose="02020603050405020304" pitchFamily="18" charset="0"/>
            </a:endParaRPr>
          </a:p>
        </p:txBody>
      </p:sp>
      <p:sp>
        <p:nvSpPr>
          <p:cNvPr id="39" name="文本框 38">
            <a:extLst>
              <a:ext uri="{FF2B5EF4-FFF2-40B4-BE49-F238E27FC236}">
                <a16:creationId xmlns:a16="http://schemas.microsoft.com/office/drawing/2014/main" id="{3F457D3E-F56A-4BCB-BFB4-4A9AFC93A78E}"/>
              </a:ext>
            </a:extLst>
          </p:cNvPr>
          <p:cNvSpPr txBox="1"/>
          <p:nvPr/>
        </p:nvSpPr>
        <p:spPr>
          <a:xfrm>
            <a:off x="567231" y="23260007"/>
            <a:ext cx="18930138" cy="6454075"/>
          </a:xfrm>
          <a:prstGeom prst="rect">
            <a:avLst/>
          </a:prstGeom>
          <a:noFill/>
        </p:spPr>
        <p:txBody>
          <a:bodyPr wrap="square">
            <a:spAutoFit/>
          </a:bodyPr>
          <a:lstStyle/>
          <a:p>
            <a:pPr marL="182880" indent="-182880" algn="l">
              <a:spcBef>
                <a:spcPts val="600"/>
              </a:spcBef>
              <a:spcAft>
                <a:spcPts val="300"/>
              </a:spcAft>
              <a:tabLst>
                <a:tab pos="182880" algn="l"/>
              </a:tabLst>
            </a:pPr>
            <a:r>
              <a:rPr lang="en-US" altLang="zh-CN" sz="3200" dirty="0">
                <a:cs typeface="Times New Roman" panose="02020603050405020304" pitchFamily="18" charset="0"/>
              </a:rPr>
              <a:t>A. camera calibration</a:t>
            </a:r>
            <a:endParaRPr lang="zh-CN" altLang="zh-CN" sz="3200" dirty="0">
              <a:cs typeface="Times New Roman" panose="02020603050405020304" pitchFamily="18" charset="0"/>
            </a:endParaRPr>
          </a:p>
          <a:p>
            <a:pPr indent="182880" algn="just">
              <a:lnSpc>
                <a:spcPct val="95000"/>
              </a:lnSpc>
              <a:spcAft>
                <a:spcPts val="600"/>
              </a:spcAft>
              <a:tabLst>
                <a:tab pos="182880" algn="l"/>
              </a:tabLst>
            </a:pPr>
            <a:r>
              <a:rPr lang="x-none" altLang="zh-CN" sz="3200" dirty="0">
                <a:cs typeface="Times New Roman" panose="02020603050405020304" pitchFamily="18" charset="0"/>
              </a:rPr>
              <a:t>Distortion coefficient and internal and external parameters of binocular camera can be obtained by camera calibration. "Zhang's Calibration" uses single-plane checkerboard for calibration. As a widely used camera calibration method, its calibration results are highly accurate and effective. The internal and external parameters of the camera were obtained after calibration are shown in Tab. I and Tab. II.</a:t>
            </a:r>
            <a:endParaRPr lang="en-US" altLang="zh-CN" sz="3200" dirty="0">
              <a:cs typeface="Times New Roman" panose="02020603050405020304" pitchFamily="18" charset="0"/>
            </a:endParaRPr>
          </a:p>
          <a:p>
            <a:pPr marL="182880" indent="-182880" algn="l">
              <a:spcBef>
                <a:spcPts val="600"/>
              </a:spcBef>
              <a:spcAft>
                <a:spcPts val="300"/>
              </a:spcAft>
              <a:tabLst>
                <a:tab pos="182880" algn="l"/>
              </a:tabLst>
            </a:pPr>
            <a:r>
              <a:rPr lang="en-US" altLang="zh-CN" sz="3200" dirty="0">
                <a:cs typeface="Times New Roman" panose="02020603050405020304" pitchFamily="18" charset="0"/>
              </a:rPr>
              <a:t>B. Stereo rectification and matching</a:t>
            </a:r>
            <a:endParaRPr lang="zh-CN" altLang="zh-CN" sz="3200" dirty="0">
              <a:cs typeface="Times New Roman" panose="02020603050405020304" pitchFamily="18" charset="0"/>
            </a:endParaRPr>
          </a:p>
          <a:p>
            <a:pPr indent="182880" algn="just">
              <a:lnSpc>
                <a:spcPct val="95000"/>
              </a:lnSpc>
              <a:spcAft>
                <a:spcPts val="600"/>
              </a:spcAft>
              <a:tabLst>
                <a:tab pos="182880" algn="l"/>
              </a:tabLst>
            </a:pPr>
            <a:r>
              <a:rPr lang="x-none" altLang="zh-CN" sz="3200" dirty="0">
                <a:cs typeface="Times New Roman" panose="02020603050405020304" pitchFamily="18" charset="0"/>
              </a:rPr>
              <a:t>After getting the R and T matrix of the camera, the stereo rectification should be performed on the two images. Firstly, for the input original image, the distortion coefficient obtained after the camera calibration is used to correct its distortion. Then the image is stereoscopic rectified by rotation matrix and translation vector and cropped. After correction, the imaging planes of the left and right cameras are coplanar, the optical axes of the two cameras are parallel, and the polar lines are aligned. The correction results are shown in Fig. 4.</a:t>
            </a:r>
            <a:endParaRPr lang="zh-CN" altLang="zh-CN" sz="3200" dirty="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29" name="表格 28">
                <a:extLst>
                  <a:ext uri="{FF2B5EF4-FFF2-40B4-BE49-F238E27FC236}">
                    <a16:creationId xmlns:a16="http://schemas.microsoft.com/office/drawing/2014/main" id="{BBD7F224-9FAE-4BF3-8B99-A7893445C53A}"/>
                  </a:ext>
                </a:extLst>
              </p:cNvPr>
              <p:cNvGraphicFramePr>
                <a:graphicFrameLocks noGrp="1"/>
              </p:cNvGraphicFramePr>
              <p:nvPr>
                <p:extLst>
                  <p:ext uri="{D42A27DB-BD31-4B8C-83A1-F6EECF244321}">
                    <p14:modId xmlns:p14="http://schemas.microsoft.com/office/powerpoint/2010/main" val="2387330847"/>
                  </p:ext>
                </p:extLst>
              </p:nvPr>
            </p:nvGraphicFramePr>
            <p:xfrm>
              <a:off x="18696279" y="17162368"/>
              <a:ext cx="9689745" cy="2649118"/>
            </p:xfrm>
            <a:graphic>
              <a:graphicData uri="http://schemas.openxmlformats.org/drawingml/2006/table">
                <a:tbl>
                  <a:tblPr firstRow="1" firstCol="1" bandRow="1">
                    <a:tableStyleId>{5C22544A-7EE6-4342-B048-85BDC9FD1C3A}</a:tableStyleId>
                  </a:tblPr>
                  <a:tblGrid>
                    <a:gridCol w="827116">
                      <a:extLst>
                        <a:ext uri="{9D8B030D-6E8A-4147-A177-3AD203B41FA5}">
                          <a16:colId xmlns:a16="http://schemas.microsoft.com/office/drawing/2014/main" val="811230934"/>
                        </a:ext>
                      </a:extLst>
                    </a:gridCol>
                    <a:gridCol w="992774">
                      <a:extLst>
                        <a:ext uri="{9D8B030D-6E8A-4147-A177-3AD203B41FA5}">
                          <a16:colId xmlns:a16="http://schemas.microsoft.com/office/drawing/2014/main" val="1422429284"/>
                        </a:ext>
                      </a:extLst>
                    </a:gridCol>
                    <a:gridCol w="925110">
                      <a:extLst>
                        <a:ext uri="{9D8B030D-6E8A-4147-A177-3AD203B41FA5}">
                          <a16:colId xmlns:a16="http://schemas.microsoft.com/office/drawing/2014/main" val="1228506463"/>
                        </a:ext>
                      </a:extLst>
                    </a:gridCol>
                    <a:gridCol w="1142097">
                      <a:extLst>
                        <a:ext uri="{9D8B030D-6E8A-4147-A177-3AD203B41FA5}">
                          <a16:colId xmlns:a16="http://schemas.microsoft.com/office/drawing/2014/main" val="1324315605"/>
                        </a:ext>
                      </a:extLst>
                    </a:gridCol>
                    <a:gridCol w="1142097">
                      <a:extLst>
                        <a:ext uri="{9D8B030D-6E8A-4147-A177-3AD203B41FA5}">
                          <a16:colId xmlns:a16="http://schemas.microsoft.com/office/drawing/2014/main" val="4057880468"/>
                        </a:ext>
                      </a:extLst>
                    </a:gridCol>
                    <a:gridCol w="932110">
                      <a:extLst>
                        <a:ext uri="{9D8B030D-6E8A-4147-A177-3AD203B41FA5}">
                          <a16:colId xmlns:a16="http://schemas.microsoft.com/office/drawing/2014/main" val="353955186"/>
                        </a:ext>
                      </a:extLst>
                    </a:gridCol>
                    <a:gridCol w="818950">
                      <a:extLst>
                        <a:ext uri="{9D8B030D-6E8A-4147-A177-3AD203B41FA5}">
                          <a16:colId xmlns:a16="http://schemas.microsoft.com/office/drawing/2014/main" val="151158755"/>
                        </a:ext>
                      </a:extLst>
                    </a:gridCol>
                    <a:gridCol w="1045271">
                      <a:extLst>
                        <a:ext uri="{9D8B030D-6E8A-4147-A177-3AD203B41FA5}">
                          <a16:colId xmlns:a16="http://schemas.microsoft.com/office/drawing/2014/main" val="3361609029"/>
                        </a:ext>
                      </a:extLst>
                    </a:gridCol>
                    <a:gridCol w="1104766">
                      <a:extLst>
                        <a:ext uri="{9D8B030D-6E8A-4147-A177-3AD203B41FA5}">
                          <a16:colId xmlns:a16="http://schemas.microsoft.com/office/drawing/2014/main" val="2199208260"/>
                        </a:ext>
                      </a:extLst>
                    </a:gridCol>
                    <a:gridCol w="759454">
                      <a:extLst>
                        <a:ext uri="{9D8B030D-6E8A-4147-A177-3AD203B41FA5}">
                          <a16:colId xmlns:a16="http://schemas.microsoft.com/office/drawing/2014/main" val="2339933635"/>
                        </a:ext>
                      </a:extLst>
                    </a:gridCol>
                  </a:tblGrid>
                  <a:tr h="593018">
                    <a:tc>
                      <a:txBody>
                        <a:bodyPr/>
                        <a:lstStyle/>
                        <a:p>
                          <a:pPr algn="ctr">
                            <a:lnSpc>
                              <a:spcPct val="150000"/>
                            </a:lnSpc>
                          </a:pPr>
                          <a:r>
                            <a:rPr lang="en-US" sz="1800" kern="0">
                              <a:effectLst/>
                            </a:rPr>
                            <a:t> </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14:m>
                            <m:oMathPara xmlns:m="http://schemas.openxmlformats.org/officeDocument/2006/math">
                              <m:oMathParaPr>
                                <m:jc m:val="centerGroup"/>
                              </m:oMathParaPr>
                              <m:oMath xmlns:m="http://schemas.openxmlformats.org/officeDocument/2006/math">
                                <m:sSub>
                                  <m:sSubPr>
                                    <m:ctrlPr>
                                      <a:rPr lang="zh-CN" sz="1800" i="1" kern="0">
                                        <a:effectLst/>
                                        <a:latin typeface="Cambria Math" panose="02040503050406030204" pitchFamily="18" charset="0"/>
                                      </a:rPr>
                                    </m:ctrlPr>
                                  </m:sSubPr>
                                  <m:e>
                                    <m:r>
                                      <a:rPr lang="en-US" sz="1800" kern="0">
                                        <a:effectLst/>
                                        <a:latin typeface="Cambria Math" panose="02040503050406030204" pitchFamily="18" charset="0"/>
                                      </a:rPr>
                                      <m:t>𝑓</m:t>
                                    </m:r>
                                  </m:e>
                                  <m:sub>
                                    <m:r>
                                      <a:rPr lang="en-US" sz="1800" kern="0">
                                        <a:effectLst/>
                                        <a:latin typeface="Cambria Math" panose="02040503050406030204" pitchFamily="18" charset="0"/>
                                      </a:rPr>
                                      <m:t>𝑥</m:t>
                                    </m:r>
                                  </m:sub>
                                </m:sSub>
                              </m:oMath>
                            </m:oMathPara>
                          </a14:m>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14:m>
                            <m:oMathPara xmlns:m="http://schemas.openxmlformats.org/officeDocument/2006/math">
                              <m:oMathParaPr>
                                <m:jc m:val="centerGroup"/>
                              </m:oMathParaPr>
                              <m:oMath xmlns:m="http://schemas.openxmlformats.org/officeDocument/2006/math">
                                <m:sSub>
                                  <m:sSubPr>
                                    <m:ctrlPr>
                                      <a:rPr lang="zh-CN" sz="1800" i="1" kern="0">
                                        <a:effectLst/>
                                        <a:latin typeface="Cambria Math" panose="02040503050406030204" pitchFamily="18" charset="0"/>
                                      </a:rPr>
                                    </m:ctrlPr>
                                  </m:sSubPr>
                                  <m:e>
                                    <m:r>
                                      <a:rPr lang="en-US" sz="1800" kern="0">
                                        <a:effectLst/>
                                        <a:latin typeface="Cambria Math" panose="02040503050406030204" pitchFamily="18" charset="0"/>
                                      </a:rPr>
                                      <m:t>𝑓</m:t>
                                    </m:r>
                                  </m:e>
                                  <m:sub>
                                    <m:r>
                                      <a:rPr lang="en-US" sz="1800" kern="0">
                                        <a:effectLst/>
                                        <a:latin typeface="Cambria Math" panose="02040503050406030204" pitchFamily="18" charset="0"/>
                                      </a:rPr>
                                      <m:t>𝑦</m:t>
                                    </m:r>
                                  </m:sub>
                                </m:sSub>
                              </m:oMath>
                            </m:oMathPara>
                          </a14:m>
                          <a:endParaRPr lang="zh-CN" sz="2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14:m>
                            <m:oMathPara xmlns:m="http://schemas.openxmlformats.org/officeDocument/2006/math">
                              <m:oMathParaPr>
                                <m:jc m:val="centerGroup"/>
                              </m:oMathParaPr>
                              <m:oMath xmlns:m="http://schemas.openxmlformats.org/officeDocument/2006/math">
                                <m:sSub>
                                  <m:sSubPr>
                                    <m:ctrlPr>
                                      <a:rPr lang="zh-CN" sz="1800" i="1" kern="0">
                                        <a:effectLst/>
                                        <a:latin typeface="Cambria Math" panose="02040503050406030204" pitchFamily="18" charset="0"/>
                                      </a:rPr>
                                    </m:ctrlPr>
                                  </m:sSubPr>
                                  <m:e>
                                    <m:r>
                                      <a:rPr lang="en-US" sz="1800" kern="0">
                                        <a:effectLst/>
                                        <a:latin typeface="Cambria Math" panose="02040503050406030204" pitchFamily="18" charset="0"/>
                                      </a:rPr>
                                      <m:t>𝑢</m:t>
                                    </m:r>
                                  </m:e>
                                  <m:sub>
                                    <m:r>
                                      <a:rPr lang="en-US" sz="1800" kern="0">
                                        <a:effectLst/>
                                        <a:latin typeface="Cambria Math" panose="02040503050406030204" pitchFamily="18" charset="0"/>
                                      </a:rPr>
                                      <m:t>0</m:t>
                                    </m:r>
                                  </m:sub>
                                </m:sSub>
                              </m:oMath>
                            </m:oMathPara>
                          </a14:m>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14:m>
                            <m:oMathPara xmlns:m="http://schemas.openxmlformats.org/officeDocument/2006/math">
                              <m:oMathParaPr>
                                <m:jc m:val="centerGroup"/>
                              </m:oMathParaPr>
                              <m:oMath xmlns:m="http://schemas.openxmlformats.org/officeDocument/2006/math">
                                <m:sSub>
                                  <m:sSubPr>
                                    <m:ctrlPr>
                                      <a:rPr lang="zh-CN" sz="1800" i="1" kern="0">
                                        <a:effectLst/>
                                        <a:latin typeface="Cambria Math" panose="02040503050406030204" pitchFamily="18" charset="0"/>
                                      </a:rPr>
                                    </m:ctrlPr>
                                  </m:sSubPr>
                                  <m:e>
                                    <m:r>
                                      <a:rPr lang="en-US" sz="1800" kern="0">
                                        <a:effectLst/>
                                        <a:latin typeface="Cambria Math" panose="02040503050406030204" pitchFamily="18" charset="0"/>
                                      </a:rPr>
                                      <m:t>𝑣</m:t>
                                    </m:r>
                                  </m:e>
                                  <m:sub>
                                    <m:r>
                                      <a:rPr lang="en-US" sz="1800" kern="0">
                                        <a:effectLst/>
                                        <a:latin typeface="Cambria Math" panose="02040503050406030204" pitchFamily="18" charset="0"/>
                                      </a:rPr>
                                      <m:t>0</m:t>
                                    </m:r>
                                  </m:sub>
                                </m:sSub>
                              </m:oMath>
                            </m:oMathPara>
                          </a14:m>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14:m>
                            <m:oMathPara xmlns:m="http://schemas.openxmlformats.org/officeDocument/2006/math">
                              <m:oMathParaPr>
                                <m:jc m:val="centerGroup"/>
                              </m:oMathParaPr>
                              <m:oMath xmlns:m="http://schemas.openxmlformats.org/officeDocument/2006/math">
                                <m:sSub>
                                  <m:sSubPr>
                                    <m:ctrlPr>
                                      <a:rPr lang="zh-CN" sz="1800" i="1" kern="0">
                                        <a:effectLst/>
                                        <a:latin typeface="Cambria Math" panose="02040503050406030204" pitchFamily="18" charset="0"/>
                                      </a:rPr>
                                    </m:ctrlPr>
                                  </m:sSubPr>
                                  <m:e>
                                    <m:r>
                                      <a:rPr lang="en-US" sz="1800" kern="0">
                                        <a:effectLst/>
                                        <a:latin typeface="Cambria Math" panose="02040503050406030204" pitchFamily="18" charset="0"/>
                                      </a:rPr>
                                      <m:t>𝐾</m:t>
                                    </m:r>
                                  </m:e>
                                  <m:sub>
                                    <m:r>
                                      <a:rPr lang="en-US" sz="1800" kern="0">
                                        <a:effectLst/>
                                        <a:latin typeface="Cambria Math" panose="02040503050406030204" pitchFamily="18" charset="0"/>
                                      </a:rPr>
                                      <m:t>1</m:t>
                                    </m:r>
                                  </m:sub>
                                </m:sSub>
                              </m:oMath>
                            </m:oMathPara>
                          </a14:m>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14:m>
                            <m:oMathPara xmlns:m="http://schemas.openxmlformats.org/officeDocument/2006/math">
                              <m:oMathParaPr>
                                <m:jc m:val="centerGroup"/>
                              </m:oMathParaPr>
                              <m:oMath xmlns:m="http://schemas.openxmlformats.org/officeDocument/2006/math">
                                <m:sSub>
                                  <m:sSubPr>
                                    <m:ctrlPr>
                                      <a:rPr lang="zh-CN" sz="1800" i="1" kern="0">
                                        <a:effectLst/>
                                        <a:latin typeface="Cambria Math" panose="02040503050406030204" pitchFamily="18" charset="0"/>
                                      </a:rPr>
                                    </m:ctrlPr>
                                  </m:sSubPr>
                                  <m:e>
                                    <m:r>
                                      <a:rPr lang="en-US" sz="1800" kern="0">
                                        <a:effectLst/>
                                        <a:latin typeface="Cambria Math" panose="02040503050406030204" pitchFamily="18" charset="0"/>
                                      </a:rPr>
                                      <m:t>𝐾</m:t>
                                    </m:r>
                                  </m:e>
                                  <m:sub>
                                    <m:r>
                                      <a:rPr lang="en-US" sz="1800" kern="0">
                                        <a:effectLst/>
                                        <a:latin typeface="Cambria Math" panose="02040503050406030204" pitchFamily="18" charset="0"/>
                                      </a:rPr>
                                      <m:t>2</m:t>
                                    </m:r>
                                  </m:sub>
                                </m:sSub>
                              </m:oMath>
                            </m:oMathPara>
                          </a14:m>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14:m>
                            <m:oMathPara xmlns:m="http://schemas.openxmlformats.org/officeDocument/2006/math">
                              <m:oMathParaPr>
                                <m:jc m:val="centerGroup"/>
                              </m:oMathParaPr>
                              <m:oMath xmlns:m="http://schemas.openxmlformats.org/officeDocument/2006/math">
                                <m:sSub>
                                  <m:sSubPr>
                                    <m:ctrlPr>
                                      <a:rPr lang="zh-CN" sz="1800" i="1" kern="0">
                                        <a:effectLst/>
                                        <a:latin typeface="Cambria Math" panose="02040503050406030204" pitchFamily="18" charset="0"/>
                                      </a:rPr>
                                    </m:ctrlPr>
                                  </m:sSubPr>
                                  <m:e>
                                    <m:r>
                                      <a:rPr lang="en-US" sz="1800" kern="0">
                                        <a:effectLst/>
                                        <a:latin typeface="Cambria Math" panose="02040503050406030204" pitchFamily="18" charset="0"/>
                                      </a:rPr>
                                      <m:t>𝑃</m:t>
                                    </m:r>
                                  </m:e>
                                  <m:sub>
                                    <m:r>
                                      <a:rPr lang="en-US" sz="1800" kern="0">
                                        <a:effectLst/>
                                        <a:latin typeface="Cambria Math" panose="02040503050406030204" pitchFamily="18" charset="0"/>
                                      </a:rPr>
                                      <m:t>1</m:t>
                                    </m:r>
                                  </m:sub>
                                </m:sSub>
                              </m:oMath>
                            </m:oMathPara>
                          </a14:m>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14:m>
                            <m:oMathPara xmlns:m="http://schemas.openxmlformats.org/officeDocument/2006/math">
                              <m:oMathParaPr>
                                <m:jc m:val="centerGroup"/>
                              </m:oMathParaPr>
                              <m:oMath xmlns:m="http://schemas.openxmlformats.org/officeDocument/2006/math">
                                <m:sSub>
                                  <m:sSubPr>
                                    <m:ctrlPr>
                                      <a:rPr lang="zh-CN" sz="1800" i="1" kern="0">
                                        <a:effectLst/>
                                        <a:latin typeface="Cambria Math" panose="02040503050406030204" pitchFamily="18" charset="0"/>
                                      </a:rPr>
                                    </m:ctrlPr>
                                  </m:sSubPr>
                                  <m:e>
                                    <m:r>
                                      <a:rPr lang="en-US" sz="1800" kern="0">
                                        <a:effectLst/>
                                        <a:latin typeface="Cambria Math" panose="02040503050406030204" pitchFamily="18" charset="0"/>
                                      </a:rPr>
                                      <m:t>𝑃</m:t>
                                    </m:r>
                                  </m:e>
                                  <m:sub>
                                    <m:r>
                                      <a:rPr lang="en-US" sz="1800" kern="0">
                                        <a:effectLst/>
                                        <a:latin typeface="Cambria Math" panose="02040503050406030204" pitchFamily="18" charset="0"/>
                                      </a:rPr>
                                      <m:t>2</m:t>
                                    </m:r>
                                  </m:sub>
                                </m:sSub>
                              </m:oMath>
                            </m:oMathPara>
                          </a14:m>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14:m>
                            <m:oMathPara xmlns:m="http://schemas.openxmlformats.org/officeDocument/2006/math">
                              <m:oMathParaPr>
                                <m:jc m:val="centerGroup"/>
                              </m:oMathParaPr>
                              <m:oMath xmlns:m="http://schemas.openxmlformats.org/officeDocument/2006/math">
                                <m:sSub>
                                  <m:sSubPr>
                                    <m:ctrlPr>
                                      <a:rPr lang="zh-CN" sz="1800" i="1" kern="0">
                                        <a:effectLst/>
                                        <a:latin typeface="Cambria Math" panose="02040503050406030204" pitchFamily="18" charset="0"/>
                                      </a:rPr>
                                    </m:ctrlPr>
                                  </m:sSubPr>
                                  <m:e>
                                    <m:r>
                                      <a:rPr lang="en-US" sz="1800" kern="0">
                                        <a:effectLst/>
                                        <a:latin typeface="Cambria Math" panose="02040503050406030204" pitchFamily="18" charset="0"/>
                                      </a:rPr>
                                      <m:t>𝐾</m:t>
                                    </m:r>
                                  </m:e>
                                  <m:sub>
                                    <m:r>
                                      <a:rPr lang="en-US" sz="1800" kern="0">
                                        <a:effectLst/>
                                        <a:latin typeface="Cambria Math" panose="02040503050406030204" pitchFamily="18" charset="0"/>
                                      </a:rPr>
                                      <m:t>3</m:t>
                                    </m:r>
                                  </m:sub>
                                </m:sSub>
                              </m:oMath>
                            </m:oMathPara>
                          </a14:m>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317662008"/>
                      </a:ext>
                    </a:extLst>
                  </a:tr>
                  <a:tr h="1028050">
                    <a:tc>
                      <a:txBody>
                        <a:bodyPr/>
                        <a:lstStyle/>
                        <a:p>
                          <a:pPr algn="ctr">
                            <a:lnSpc>
                              <a:spcPct val="150000"/>
                            </a:lnSpc>
                          </a:pPr>
                          <a:r>
                            <a:rPr lang="en-US" sz="1800" kern="0">
                              <a:effectLst/>
                            </a:rPr>
                            <a:t>left</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903.6</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901.9</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623.95</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392.18</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-0.082</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dirty="0">
                              <a:effectLst/>
                            </a:rPr>
                            <a:t>0.184</a:t>
                          </a:r>
                          <a:endParaRPr lang="zh-CN" sz="2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-0.0009</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-0.0066</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0.00</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433947027"/>
                      </a:ext>
                    </a:extLst>
                  </a:tr>
                  <a:tr h="1028050">
                    <a:tc>
                      <a:txBody>
                        <a:bodyPr/>
                        <a:lstStyle/>
                        <a:p>
                          <a:pPr algn="ctr">
                            <a:lnSpc>
                              <a:spcPct val="150000"/>
                            </a:lnSpc>
                          </a:pPr>
                          <a:r>
                            <a:rPr lang="en-US" sz="1800" kern="0">
                              <a:effectLst/>
                            </a:rPr>
                            <a:t>right</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897.8</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900.5</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636.337</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354.733</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-0.075</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0.058</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-0.0014</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-0.0090</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dirty="0">
                              <a:effectLst/>
                            </a:rPr>
                            <a:t>0.00</a:t>
                          </a:r>
                          <a:endParaRPr lang="zh-CN" sz="2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714667621"/>
                      </a:ext>
                    </a:extLst>
                  </a:tr>
                </a:tbl>
              </a:graphicData>
            </a:graphic>
          </p:graphicFrame>
        </mc:Choice>
        <mc:Fallback xmlns="">
          <p:graphicFrame>
            <p:nvGraphicFramePr>
              <p:cNvPr id="29" name="表格 28">
                <a:extLst>
                  <a:ext uri="{FF2B5EF4-FFF2-40B4-BE49-F238E27FC236}">
                    <a16:creationId xmlns:a16="http://schemas.microsoft.com/office/drawing/2014/main" id="{BBD7F224-9FAE-4BF3-8B99-A7893445C53A}"/>
                  </a:ext>
                </a:extLst>
              </p:cNvPr>
              <p:cNvGraphicFramePr>
                <a:graphicFrameLocks noGrp="1"/>
              </p:cNvGraphicFramePr>
              <p:nvPr>
                <p:extLst>
                  <p:ext uri="{D42A27DB-BD31-4B8C-83A1-F6EECF244321}">
                    <p14:modId xmlns:p14="http://schemas.microsoft.com/office/powerpoint/2010/main" val="2387330847"/>
                  </p:ext>
                </p:extLst>
              </p:nvPr>
            </p:nvGraphicFramePr>
            <p:xfrm>
              <a:off x="18696279" y="17162368"/>
              <a:ext cx="9689745" cy="2649118"/>
            </p:xfrm>
            <a:graphic>
              <a:graphicData uri="http://schemas.openxmlformats.org/drawingml/2006/table">
                <a:tbl>
                  <a:tblPr firstRow="1" firstCol="1" bandRow="1">
                    <a:tableStyleId>{5C22544A-7EE6-4342-B048-85BDC9FD1C3A}</a:tableStyleId>
                  </a:tblPr>
                  <a:tblGrid>
                    <a:gridCol w="827116">
                      <a:extLst>
                        <a:ext uri="{9D8B030D-6E8A-4147-A177-3AD203B41FA5}">
                          <a16:colId xmlns:a16="http://schemas.microsoft.com/office/drawing/2014/main" val="811230934"/>
                        </a:ext>
                      </a:extLst>
                    </a:gridCol>
                    <a:gridCol w="992774">
                      <a:extLst>
                        <a:ext uri="{9D8B030D-6E8A-4147-A177-3AD203B41FA5}">
                          <a16:colId xmlns:a16="http://schemas.microsoft.com/office/drawing/2014/main" val="1422429284"/>
                        </a:ext>
                      </a:extLst>
                    </a:gridCol>
                    <a:gridCol w="925110">
                      <a:extLst>
                        <a:ext uri="{9D8B030D-6E8A-4147-A177-3AD203B41FA5}">
                          <a16:colId xmlns:a16="http://schemas.microsoft.com/office/drawing/2014/main" val="1228506463"/>
                        </a:ext>
                      </a:extLst>
                    </a:gridCol>
                    <a:gridCol w="1142097">
                      <a:extLst>
                        <a:ext uri="{9D8B030D-6E8A-4147-A177-3AD203B41FA5}">
                          <a16:colId xmlns:a16="http://schemas.microsoft.com/office/drawing/2014/main" val="1324315605"/>
                        </a:ext>
                      </a:extLst>
                    </a:gridCol>
                    <a:gridCol w="1142097">
                      <a:extLst>
                        <a:ext uri="{9D8B030D-6E8A-4147-A177-3AD203B41FA5}">
                          <a16:colId xmlns:a16="http://schemas.microsoft.com/office/drawing/2014/main" val="4057880468"/>
                        </a:ext>
                      </a:extLst>
                    </a:gridCol>
                    <a:gridCol w="932110">
                      <a:extLst>
                        <a:ext uri="{9D8B030D-6E8A-4147-A177-3AD203B41FA5}">
                          <a16:colId xmlns:a16="http://schemas.microsoft.com/office/drawing/2014/main" val="353955186"/>
                        </a:ext>
                      </a:extLst>
                    </a:gridCol>
                    <a:gridCol w="818950">
                      <a:extLst>
                        <a:ext uri="{9D8B030D-6E8A-4147-A177-3AD203B41FA5}">
                          <a16:colId xmlns:a16="http://schemas.microsoft.com/office/drawing/2014/main" val="151158755"/>
                        </a:ext>
                      </a:extLst>
                    </a:gridCol>
                    <a:gridCol w="1045271">
                      <a:extLst>
                        <a:ext uri="{9D8B030D-6E8A-4147-A177-3AD203B41FA5}">
                          <a16:colId xmlns:a16="http://schemas.microsoft.com/office/drawing/2014/main" val="3361609029"/>
                        </a:ext>
                      </a:extLst>
                    </a:gridCol>
                    <a:gridCol w="1104766">
                      <a:extLst>
                        <a:ext uri="{9D8B030D-6E8A-4147-A177-3AD203B41FA5}">
                          <a16:colId xmlns:a16="http://schemas.microsoft.com/office/drawing/2014/main" val="2199208260"/>
                        </a:ext>
                      </a:extLst>
                    </a:gridCol>
                    <a:gridCol w="759454">
                      <a:extLst>
                        <a:ext uri="{9D8B030D-6E8A-4147-A177-3AD203B41FA5}">
                          <a16:colId xmlns:a16="http://schemas.microsoft.com/office/drawing/2014/main" val="2339933635"/>
                        </a:ext>
                      </a:extLst>
                    </a:gridCol>
                  </a:tblGrid>
                  <a:tr h="593018">
                    <a:tc>
                      <a:txBody>
                        <a:bodyPr/>
                        <a:lstStyle/>
                        <a:p>
                          <a:pPr algn="ctr">
                            <a:lnSpc>
                              <a:spcPct val="150000"/>
                            </a:lnSpc>
                          </a:pPr>
                          <a:r>
                            <a:rPr lang="en-US" sz="1800" kern="0">
                              <a:effectLst/>
                            </a:rPr>
                            <a:t> </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endParaRPr lang="zh-CN"/>
                        </a:p>
                      </a:txBody>
                      <a:tcPr marL="68580" marR="68580" marT="0" marB="0" anchor="ctr">
                        <a:blipFill>
                          <a:blip r:embed="rId5"/>
                          <a:stretch>
                            <a:fillRect l="-84049" t="-1031" r="-795092" b="-350515"/>
                          </a:stretch>
                        </a:blipFill>
                      </a:tcPr>
                    </a:tc>
                    <a:tc>
                      <a:txBody>
                        <a:bodyPr/>
                        <a:lstStyle/>
                        <a:p>
                          <a:endParaRPr lang="zh-CN"/>
                        </a:p>
                      </a:txBody>
                      <a:tcPr marL="68580" marR="68580" marT="0" marB="0" anchor="ctr">
                        <a:blipFill>
                          <a:blip r:embed="rId5"/>
                          <a:stretch>
                            <a:fillRect l="-197368" t="-1031" r="-752632" b="-350515"/>
                          </a:stretch>
                        </a:blipFill>
                      </a:tcPr>
                    </a:tc>
                    <a:tc>
                      <a:txBody>
                        <a:bodyPr/>
                        <a:lstStyle/>
                        <a:p>
                          <a:endParaRPr lang="zh-CN"/>
                        </a:p>
                      </a:txBody>
                      <a:tcPr marL="68580" marR="68580" marT="0" marB="0" anchor="ctr">
                        <a:blipFill>
                          <a:blip r:embed="rId5"/>
                          <a:stretch>
                            <a:fillRect l="-241711" t="-1031" r="-511765" b="-350515"/>
                          </a:stretch>
                        </a:blipFill>
                      </a:tcPr>
                    </a:tc>
                    <a:tc>
                      <a:txBody>
                        <a:bodyPr/>
                        <a:lstStyle/>
                        <a:p>
                          <a:endParaRPr lang="zh-CN"/>
                        </a:p>
                      </a:txBody>
                      <a:tcPr marL="68580" marR="68580" marT="0" marB="0" anchor="ctr">
                        <a:blipFill>
                          <a:blip r:embed="rId5"/>
                          <a:stretch>
                            <a:fillRect l="-339894" t="-1031" r="-409043" b="-350515"/>
                          </a:stretch>
                        </a:blipFill>
                      </a:tcPr>
                    </a:tc>
                    <a:tc>
                      <a:txBody>
                        <a:bodyPr/>
                        <a:lstStyle/>
                        <a:p>
                          <a:endParaRPr lang="zh-CN"/>
                        </a:p>
                      </a:txBody>
                      <a:tcPr marL="68580" marR="68580" marT="0" marB="0" anchor="ctr">
                        <a:blipFill>
                          <a:blip r:embed="rId5"/>
                          <a:stretch>
                            <a:fillRect l="-540523" t="-1031" r="-402614" b="-350515"/>
                          </a:stretch>
                        </a:blipFill>
                      </a:tcPr>
                    </a:tc>
                    <a:tc>
                      <a:txBody>
                        <a:bodyPr/>
                        <a:lstStyle/>
                        <a:p>
                          <a:endParaRPr lang="zh-CN"/>
                        </a:p>
                      </a:txBody>
                      <a:tcPr marL="68580" marR="68580" marT="0" marB="0" anchor="ctr">
                        <a:blipFill>
                          <a:blip r:embed="rId5"/>
                          <a:stretch>
                            <a:fillRect l="-731343" t="-1031" r="-359701" b="-350515"/>
                          </a:stretch>
                        </a:blipFill>
                      </a:tcPr>
                    </a:tc>
                    <a:tc>
                      <a:txBody>
                        <a:bodyPr/>
                        <a:lstStyle/>
                        <a:p>
                          <a:endParaRPr lang="zh-CN"/>
                        </a:p>
                      </a:txBody>
                      <a:tcPr marL="68580" marR="68580" marT="0" marB="0" anchor="ctr">
                        <a:blipFill>
                          <a:blip r:embed="rId5"/>
                          <a:stretch>
                            <a:fillRect l="-647674" t="-1031" r="-180233" b="-350515"/>
                          </a:stretch>
                        </a:blipFill>
                      </a:tcPr>
                    </a:tc>
                    <a:tc>
                      <a:txBody>
                        <a:bodyPr/>
                        <a:lstStyle/>
                        <a:p>
                          <a:endParaRPr lang="zh-CN"/>
                        </a:p>
                      </a:txBody>
                      <a:tcPr marL="68580" marR="68580" marT="0" marB="0" anchor="ctr">
                        <a:blipFill>
                          <a:blip r:embed="rId5"/>
                          <a:stretch>
                            <a:fillRect l="-710497" t="-1031" r="-71271" b="-350515"/>
                          </a:stretch>
                        </a:blipFill>
                      </a:tcPr>
                    </a:tc>
                    <a:tc>
                      <a:txBody>
                        <a:bodyPr/>
                        <a:lstStyle/>
                        <a:p>
                          <a:endParaRPr lang="zh-CN"/>
                        </a:p>
                      </a:txBody>
                      <a:tcPr marL="68580" marR="68580" marT="0" marB="0" anchor="ctr">
                        <a:blipFill>
                          <a:blip r:embed="rId5"/>
                          <a:stretch>
                            <a:fillRect l="-1173600" t="-1031" r="-3200" b="-350515"/>
                          </a:stretch>
                        </a:blipFill>
                      </a:tcPr>
                    </a:tc>
                    <a:extLst>
                      <a:ext uri="{0D108BD9-81ED-4DB2-BD59-A6C34878D82A}">
                        <a16:rowId xmlns:a16="http://schemas.microsoft.com/office/drawing/2014/main" val="2317662008"/>
                      </a:ext>
                    </a:extLst>
                  </a:tr>
                  <a:tr h="1028050">
                    <a:tc>
                      <a:txBody>
                        <a:bodyPr/>
                        <a:lstStyle/>
                        <a:p>
                          <a:pPr algn="ctr">
                            <a:lnSpc>
                              <a:spcPct val="150000"/>
                            </a:lnSpc>
                          </a:pPr>
                          <a:r>
                            <a:rPr lang="en-US" sz="1800" kern="0">
                              <a:effectLst/>
                            </a:rPr>
                            <a:t>left</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903.6</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901.9</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623.95</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392.18</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-0.082</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dirty="0">
                              <a:effectLst/>
                            </a:rPr>
                            <a:t>0.184</a:t>
                          </a:r>
                          <a:endParaRPr lang="zh-CN" sz="2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-0.0009</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-0.0066</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0.00</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433947027"/>
                      </a:ext>
                    </a:extLst>
                  </a:tr>
                  <a:tr h="1028050">
                    <a:tc>
                      <a:txBody>
                        <a:bodyPr/>
                        <a:lstStyle/>
                        <a:p>
                          <a:pPr algn="ctr">
                            <a:lnSpc>
                              <a:spcPct val="150000"/>
                            </a:lnSpc>
                          </a:pPr>
                          <a:r>
                            <a:rPr lang="en-US" sz="1800" kern="0">
                              <a:effectLst/>
                            </a:rPr>
                            <a:t>right</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897.8</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900.5</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636.337</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354.733</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-0.075</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0.058</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-0.0014</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a:effectLst/>
                            </a:rPr>
                            <a:t>-0.0090</a:t>
                          </a:r>
                          <a:endParaRPr lang="zh-CN" sz="2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1800" kern="0" dirty="0">
                              <a:effectLst/>
                            </a:rPr>
                            <a:t>0.00</a:t>
                          </a:r>
                          <a:endParaRPr lang="zh-CN" sz="2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714667621"/>
                      </a:ext>
                    </a:extLst>
                  </a:tr>
                </a:tbl>
              </a:graphicData>
            </a:graphic>
          </p:graphicFrame>
        </mc:Fallback>
      </mc:AlternateContent>
      <p:sp>
        <p:nvSpPr>
          <p:cNvPr id="45" name="文本框 44">
            <a:extLst>
              <a:ext uri="{FF2B5EF4-FFF2-40B4-BE49-F238E27FC236}">
                <a16:creationId xmlns:a16="http://schemas.microsoft.com/office/drawing/2014/main" id="{88843BE6-01A5-4E0B-B6F9-A37809CBBE80}"/>
              </a:ext>
            </a:extLst>
          </p:cNvPr>
          <p:cNvSpPr txBox="1"/>
          <p:nvPr/>
        </p:nvSpPr>
        <p:spPr>
          <a:xfrm>
            <a:off x="18857056" y="19976360"/>
            <a:ext cx="9843305" cy="535531"/>
          </a:xfrm>
          <a:prstGeom prst="rect">
            <a:avLst/>
          </a:prstGeom>
          <a:noFill/>
        </p:spPr>
        <p:txBody>
          <a:bodyPr wrap="square">
            <a:spAutoFit/>
          </a:bodyPr>
          <a:lstStyle/>
          <a:p>
            <a:pPr algn="ctr">
              <a:lnSpc>
                <a:spcPct val="90000"/>
              </a:lnSpc>
              <a:spcBef>
                <a:spcPts val="1200"/>
              </a:spcBef>
              <a:spcAft>
                <a:spcPts val="600"/>
              </a:spcAft>
              <a:tabLst>
                <a:tab pos="685800" algn="l"/>
              </a:tabLst>
            </a:pPr>
            <a:r>
              <a:rPr lang="en-US" altLang="zh-CN" sz="3200" kern="0" dirty="0">
                <a:latin typeface="Times New Roman" panose="02020603050405020304" pitchFamily="18" charset="0"/>
                <a:cs typeface="Times New Roman" panose="02020603050405020304" pitchFamily="18" charset="0"/>
              </a:rPr>
              <a:t>Table I. Internal parameters of camera</a:t>
            </a:r>
            <a:endParaRPr lang="zh-CN" altLang="zh-CN" sz="3200" kern="0" dirty="0">
              <a:latin typeface="Times New Roman" panose="02020603050405020304" pitchFamily="18" charset="0"/>
              <a:cs typeface="Times New Roman" panose="02020603050405020304" pitchFamily="18" charset="0"/>
            </a:endParaRPr>
          </a:p>
        </p:txBody>
      </p:sp>
      <p:graphicFrame>
        <p:nvGraphicFramePr>
          <p:cNvPr id="44" name="表格 43">
            <a:extLst>
              <a:ext uri="{FF2B5EF4-FFF2-40B4-BE49-F238E27FC236}">
                <a16:creationId xmlns:a16="http://schemas.microsoft.com/office/drawing/2014/main" id="{A65E21DB-FDC0-4DEC-9262-F4A74C3048F2}"/>
              </a:ext>
            </a:extLst>
          </p:cNvPr>
          <p:cNvGraphicFramePr>
            <a:graphicFrameLocks noGrp="1"/>
          </p:cNvGraphicFramePr>
          <p:nvPr>
            <p:extLst>
              <p:ext uri="{D42A27DB-BD31-4B8C-83A1-F6EECF244321}">
                <p14:modId xmlns:p14="http://schemas.microsoft.com/office/powerpoint/2010/main" val="3779067533"/>
              </p:ext>
            </p:extLst>
          </p:nvPr>
        </p:nvGraphicFramePr>
        <p:xfrm>
          <a:off x="19793236" y="24815027"/>
          <a:ext cx="9968107" cy="2976200"/>
        </p:xfrm>
        <a:graphic>
          <a:graphicData uri="http://schemas.openxmlformats.org/drawingml/2006/table">
            <a:tbl>
              <a:tblPr firstRow="1" firstCol="1" bandRow="1">
                <a:tableStyleId>{B301B821-A1FF-4177-AEE7-76D212191A09}</a:tableStyleId>
              </a:tblPr>
              <a:tblGrid>
                <a:gridCol w="4850038">
                  <a:extLst>
                    <a:ext uri="{9D8B030D-6E8A-4147-A177-3AD203B41FA5}">
                      <a16:colId xmlns:a16="http://schemas.microsoft.com/office/drawing/2014/main" val="3622214161"/>
                    </a:ext>
                  </a:extLst>
                </a:gridCol>
                <a:gridCol w="5118069">
                  <a:extLst>
                    <a:ext uri="{9D8B030D-6E8A-4147-A177-3AD203B41FA5}">
                      <a16:colId xmlns:a16="http://schemas.microsoft.com/office/drawing/2014/main" val="118678084"/>
                    </a:ext>
                  </a:extLst>
                </a:gridCol>
              </a:tblGrid>
              <a:tr h="672236">
                <a:tc>
                  <a:txBody>
                    <a:bodyPr/>
                    <a:lstStyle/>
                    <a:p>
                      <a:pPr algn="ctr">
                        <a:lnSpc>
                          <a:spcPct val="150000"/>
                        </a:lnSpc>
                      </a:pPr>
                      <a:r>
                        <a:rPr lang="en-US" sz="2800" kern="0" dirty="0">
                          <a:effectLst/>
                        </a:rPr>
                        <a:t>R</a:t>
                      </a:r>
                      <a:endParaRPr lang="zh-CN" sz="3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2800" kern="0" dirty="0">
                          <a:effectLst/>
                        </a:rPr>
                        <a:t>T</a:t>
                      </a:r>
                      <a:endParaRPr lang="zh-CN" sz="3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540995299"/>
                  </a:ext>
                </a:extLst>
              </a:tr>
              <a:tr h="2303964">
                <a:tc>
                  <a:txBody>
                    <a:bodyPr/>
                    <a:lstStyle/>
                    <a:p>
                      <a:pPr algn="ctr">
                        <a:lnSpc>
                          <a:spcPct val="150000"/>
                        </a:lnSpc>
                      </a:pPr>
                      <a:endParaRPr lang="en-US" sz="1000" kern="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lnSpc>
                          <a:spcPct val="150000"/>
                        </a:lnSpc>
                      </a:pPr>
                      <a:r>
                        <a:rPr lang="en-US" sz="2400" kern="0" dirty="0">
                          <a:effectLst/>
                        </a:rPr>
                        <a:t>[ -84.38179   0.03613  -1.9343 ]</a:t>
                      </a:r>
                      <a:endParaRPr lang="zh-CN" sz="2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86373379"/>
                  </a:ext>
                </a:extLst>
              </a:tr>
            </a:tbl>
          </a:graphicData>
        </a:graphic>
      </p:graphicFrame>
      <p:sp>
        <p:nvSpPr>
          <p:cNvPr id="57" name="文本框 56">
            <a:extLst>
              <a:ext uri="{FF2B5EF4-FFF2-40B4-BE49-F238E27FC236}">
                <a16:creationId xmlns:a16="http://schemas.microsoft.com/office/drawing/2014/main" id="{4F8523FE-1456-4AAB-B69A-70850D64B05E}"/>
              </a:ext>
            </a:extLst>
          </p:cNvPr>
          <p:cNvSpPr txBox="1"/>
          <p:nvPr/>
        </p:nvSpPr>
        <p:spPr>
          <a:xfrm>
            <a:off x="18998516" y="23830831"/>
            <a:ext cx="10173662" cy="535531"/>
          </a:xfrm>
          <a:prstGeom prst="rect">
            <a:avLst/>
          </a:prstGeom>
          <a:noFill/>
        </p:spPr>
        <p:txBody>
          <a:bodyPr wrap="square">
            <a:spAutoFit/>
          </a:bodyPr>
          <a:lstStyle/>
          <a:p>
            <a:pPr algn="ctr">
              <a:lnSpc>
                <a:spcPct val="90000"/>
              </a:lnSpc>
              <a:spcBef>
                <a:spcPts val="1200"/>
              </a:spcBef>
              <a:spcAft>
                <a:spcPts val="600"/>
              </a:spcAft>
              <a:tabLst>
                <a:tab pos="685800" algn="l"/>
              </a:tabLst>
            </a:pPr>
            <a:r>
              <a:rPr lang="en-US" altLang="zh-CN" sz="3200" kern="0" dirty="0">
                <a:latin typeface="Times New Roman" panose="02020603050405020304" pitchFamily="18" charset="0"/>
                <a:cs typeface="Times New Roman" panose="02020603050405020304" pitchFamily="18" charset="0"/>
              </a:rPr>
              <a:t>Table II. External parameters of camera</a:t>
            </a:r>
            <a:endParaRPr lang="zh-CN" altLang="zh-CN" sz="3200" kern="0" dirty="0">
              <a:latin typeface="Times New Roman" panose="02020603050405020304" pitchFamily="18" charset="0"/>
              <a:cs typeface="Times New Roman" panose="02020603050405020304" pitchFamily="18" charset="0"/>
            </a:endParaRPr>
          </a:p>
        </p:txBody>
      </p:sp>
      <p:pic>
        <p:nvPicPr>
          <p:cNvPr id="58" name="图片 57">
            <a:extLst>
              <a:ext uri="{FF2B5EF4-FFF2-40B4-BE49-F238E27FC236}">
                <a16:creationId xmlns:a16="http://schemas.microsoft.com/office/drawing/2014/main" id="{F0A56915-AEB5-4D44-BE15-4EB731EEBD74}"/>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1693388" y="28092234"/>
            <a:ext cx="6016540" cy="3291308"/>
          </a:xfrm>
          <a:prstGeom prst="rect">
            <a:avLst/>
          </a:prstGeom>
          <a:noFill/>
          <a:ln>
            <a:noFill/>
          </a:ln>
        </p:spPr>
      </p:pic>
      <p:sp>
        <p:nvSpPr>
          <p:cNvPr id="60" name="文本框 59">
            <a:extLst>
              <a:ext uri="{FF2B5EF4-FFF2-40B4-BE49-F238E27FC236}">
                <a16:creationId xmlns:a16="http://schemas.microsoft.com/office/drawing/2014/main" id="{706667F7-C6B5-46AD-B725-4AECD8AAB3EC}"/>
              </a:ext>
            </a:extLst>
          </p:cNvPr>
          <p:cNvSpPr txBox="1"/>
          <p:nvPr/>
        </p:nvSpPr>
        <p:spPr>
          <a:xfrm>
            <a:off x="20695176" y="31625200"/>
            <a:ext cx="7758647" cy="1027974"/>
          </a:xfrm>
          <a:prstGeom prst="rect">
            <a:avLst/>
          </a:prstGeom>
          <a:noFill/>
        </p:spPr>
        <p:txBody>
          <a:bodyPr wrap="square">
            <a:spAutoFit/>
          </a:bodyPr>
          <a:lstStyle/>
          <a:p>
            <a:pPr indent="182880" algn="ctr">
              <a:lnSpc>
                <a:spcPct val="95000"/>
              </a:lnSpc>
              <a:spcAft>
                <a:spcPts val="600"/>
              </a:spcAft>
              <a:tabLst>
                <a:tab pos="182880" algn="l"/>
              </a:tabLst>
            </a:pPr>
            <a:r>
              <a:rPr lang="en-US" altLang="zh-CN" sz="3200" dirty="0">
                <a:cs typeface="Times New Roman" panose="02020603050405020304" pitchFamily="18" charset="0"/>
              </a:rPr>
              <a:t>Fig. 4. Stereo rectification results of binocular camera.</a:t>
            </a:r>
            <a:endParaRPr lang="zh-CN" altLang="zh-CN" sz="3200" dirty="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51" name="表格 50">
                <a:extLst>
                  <a:ext uri="{FF2B5EF4-FFF2-40B4-BE49-F238E27FC236}">
                    <a16:creationId xmlns:a16="http://schemas.microsoft.com/office/drawing/2014/main" id="{8C17045B-E154-479A-8265-BD38810DBABF}"/>
                  </a:ext>
                </a:extLst>
              </p:cNvPr>
              <p:cNvGraphicFramePr>
                <a:graphicFrameLocks noGrp="1"/>
              </p:cNvGraphicFramePr>
              <p:nvPr>
                <p:extLst>
                  <p:ext uri="{D42A27DB-BD31-4B8C-83A1-F6EECF244321}">
                    <p14:modId xmlns:p14="http://schemas.microsoft.com/office/powerpoint/2010/main" val="2305258947"/>
                  </p:ext>
                </p:extLst>
              </p:nvPr>
            </p:nvGraphicFramePr>
            <p:xfrm>
              <a:off x="20604138" y="33116987"/>
              <a:ext cx="8853763" cy="2560320"/>
            </p:xfrm>
            <a:graphic>
              <a:graphicData uri="http://schemas.openxmlformats.org/drawingml/2006/table">
                <a:tbl>
                  <a:tblPr firstRow="1" firstCol="1" bandRow="1">
                    <a:tableStyleId>{5C22544A-7EE6-4342-B048-85BDC9FD1C3A}</a:tableStyleId>
                  </a:tblPr>
                  <a:tblGrid>
                    <a:gridCol w="1399145">
                      <a:extLst>
                        <a:ext uri="{9D8B030D-6E8A-4147-A177-3AD203B41FA5}">
                          <a16:colId xmlns:a16="http://schemas.microsoft.com/office/drawing/2014/main" val="1947177089"/>
                        </a:ext>
                      </a:extLst>
                    </a:gridCol>
                    <a:gridCol w="2687577">
                      <a:extLst>
                        <a:ext uri="{9D8B030D-6E8A-4147-A177-3AD203B41FA5}">
                          <a16:colId xmlns:a16="http://schemas.microsoft.com/office/drawing/2014/main" val="2385463222"/>
                        </a:ext>
                      </a:extLst>
                    </a:gridCol>
                    <a:gridCol w="2719668">
                      <a:extLst>
                        <a:ext uri="{9D8B030D-6E8A-4147-A177-3AD203B41FA5}">
                          <a16:colId xmlns:a16="http://schemas.microsoft.com/office/drawing/2014/main" val="3629536657"/>
                        </a:ext>
                      </a:extLst>
                    </a:gridCol>
                    <a:gridCol w="2047373">
                      <a:extLst>
                        <a:ext uri="{9D8B030D-6E8A-4147-A177-3AD203B41FA5}">
                          <a16:colId xmlns:a16="http://schemas.microsoft.com/office/drawing/2014/main" val="3062558891"/>
                        </a:ext>
                      </a:extLst>
                    </a:gridCol>
                  </a:tblGrid>
                  <a:tr h="790626">
                    <a:tc>
                      <a:txBody>
                        <a:bodyPr/>
                        <a:lstStyle/>
                        <a:p>
                          <a:pPr algn="ctr"/>
                          <a:r>
                            <a:rPr lang="en-US" sz="2800" kern="0">
                              <a:effectLst/>
                            </a:rPr>
                            <a:t>Object</a:t>
                          </a:r>
                          <a:endParaRPr lang="zh-CN" sz="3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r>
                            <a:rPr lang="en-US" sz="2800" kern="0">
                              <a:effectLst/>
                            </a:rPr>
                            <a:t>Actual distance(cm)</a:t>
                          </a:r>
                          <a:endParaRPr lang="zh-CN" sz="3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r>
                            <a:rPr lang="en-US" sz="2800" kern="0" dirty="0">
                              <a:effectLst/>
                            </a:rPr>
                            <a:t>Detected distance(cm)</a:t>
                          </a:r>
                          <a:endParaRPr lang="zh-CN" sz="3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r>
                            <a:rPr lang="en-US" sz="2800" kern="0">
                              <a:effectLst/>
                            </a:rPr>
                            <a:t>Relative error</a:t>
                          </a:r>
                          <a:endParaRPr lang="zh-CN" sz="3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840608221"/>
                      </a:ext>
                    </a:extLst>
                  </a:tr>
                  <a:tr h="395313">
                    <a:tc>
                      <a:txBody>
                        <a:bodyPr/>
                        <a:lstStyle/>
                        <a:p>
                          <a:pPr algn="ctr"/>
                          <a:r>
                            <a:rPr lang="en-US" sz="2800" kern="0">
                              <a:effectLst/>
                            </a:rPr>
                            <a:t>cube</a:t>
                          </a:r>
                          <a:endParaRPr lang="zh-CN" sz="3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r>
                            <a:rPr lang="en-US" sz="2800" kern="0" dirty="0">
                              <a:effectLst/>
                            </a:rPr>
                            <a:t>37</a:t>
                          </a:r>
                          <a:endParaRPr lang="zh-CN" sz="3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r>
                            <a:rPr lang="en-US" sz="2800" kern="0">
                              <a:effectLst/>
                            </a:rPr>
                            <a:t>36.95</a:t>
                          </a:r>
                          <a14:m>
                            <m:oMath xmlns:m="http://schemas.openxmlformats.org/officeDocument/2006/math">
                              <m:r>
                                <a:rPr lang="en-US" sz="2800" kern="0">
                                  <a:effectLst/>
                                  <a:latin typeface="Cambria Math" panose="02040503050406030204" pitchFamily="18" charset="0"/>
                                </a:rPr>
                                <m:t>±0.10</m:t>
                              </m:r>
                            </m:oMath>
                          </a14:m>
                          <a:endParaRPr lang="zh-CN" sz="3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r>
                            <a:rPr lang="en-US" sz="2800" kern="0">
                              <a:effectLst/>
                            </a:rPr>
                            <a:t>0.1 %</a:t>
                          </a:r>
                          <a:endParaRPr lang="zh-CN" sz="3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191940926"/>
                      </a:ext>
                    </a:extLst>
                  </a:tr>
                  <a:tr h="790626">
                    <a:tc>
                      <a:txBody>
                        <a:bodyPr/>
                        <a:lstStyle/>
                        <a:p>
                          <a:pPr algn="ctr"/>
                          <a:r>
                            <a:rPr lang="en-US" sz="2800" kern="0">
                              <a:effectLst/>
                            </a:rPr>
                            <a:t>cylinder</a:t>
                          </a:r>
                          <a:endParaRPr lang="zh-CN" sz="3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r>
                            <a:rPr lang="en-US" sz="2800" kern="0">
                              <a:effectLst/>
                            </a:rPr>
                            <a:t>30</a:t>
                          </a:r>
                          <a:endParaRPr lang="zh-CN" sz="3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r>
                            <a:rPr lang="en-US" sz="2800" kern="0" dirty="0">
                              <a:effectLst/>
                            </a:rPr>
                            <a:t>30.19</a:t>
                          </a:r>
                          <a14:m>
                            <m:oMath xmlns:m="http://schemas.openxmlformats.org/officeDocument/2006/math">
                              <m:r>
                                <a:rPr lang="en-US" sz="2800" kern="0">
                                  <a:effectLst/>
                                  <a:latin typeface="Cambria Math" panose="02040503050406030204" pitchFamily="18" charset="0"/>
                                </a:rPr>
                                <m:t>±0.16</m:t>
                              </m:r>
                            </m:oMath>
                          </a14:m>
                          <a:endParaRPr lang="zh-CN" sz="3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r>
                            <a:rPr lang="en-US" sz="2800" kern="0">
                              <a:effectLst/>
                            </a:rPr>
                            <a:t>0.63 %</a:t>
                          </a:r>
                          <a:endParaRPr lang="zh-CN" sz="3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455723389"/>
                      </a:ext>
                    </a:extLst>
                  </a:tr>
                  <a:tr h="395313">
                    <a:tc>
                      <a:txBody>
                        <a:bodyPr/>
                        <a:lstStyle/>
                        <a:p>
                          <a:pPr algn="ctr"/>
                          <a:r>
                            <a:rPr lang="en-US" sz="2800" kern="0">
                              <a:effectLst/>
                            </a:rPr>
                            <a:t>sphere</a:t>
                          </a:r>
                          <a:endParaRPr lang="zh-CN" sz="3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r>
                            <a:rPr lang="en-US" sz="2800" kern="0">
                              <a:effectLst/>
                            </a:rPr>
                            <a:t>24</a:t>
                          </a:r>
                          <a:endParaRPr lang="zh-CN" sz="3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r>
                            <a:rPr lang="en-US" sz="2800" kern="0" dirty="0">
                              <a:effectLst/>
                            </a:rPr>
                            <a:t>23.67</a:t>
                          </a:r>
                          <a14:m>
                            <m:oMath xmlns:m="http://schemas.openxmlformats.org/officeDocument/2006/math">
                              <m:r>
                                <a:rPr lang="en-US" sz="2800" kern="0">
                                  <a:effectLst/>
                                  <a:latin typeface="Cambria Math" panose="02040503050406030204" pitchFamily="18" charset="0"/>
                                </a:rPr>
                                <m:t>±0.02</m:t>
                              </m:r>
                            </m:oMath>
                          </a14:m>
                          <a:endParaRPr lang="zh-CN" sz="3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r>
                            <a:rPr lang="en-US" sz="2800" kern="0" dirty="0">
                              <a:effectLst/>
                            </a:rPr>
                            <a:t>1.3 %</a:t>
                          </a:r>
                          <a:endParaRPr lang="zh-CN" sz="3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679437249"/>
                      </a:ext>
                    </a:extLst>
                  </a:tr>
                </a:tbl>
              </a:graphicData>
            </a:graphic>
          </p:graphicFrame>
        </mc:Choice>
        <mc:Fallback xmlns="">
          <p:graphicFrame>
            <p:nvGraphicFramePr>
              <p:cNvPr id="51" name="表格 50">
                <a:extLst>
                  <a:ext uri="{FF2B5EF4-FFF2-40B4-BE49-F238E27FC236}">
                    <a16:creationId xmlns:a16="http://schemas.microsoft.com/office/drawing/2014/main" id="{8C17045B-E154-479A-8265-BD38810DBABF}"/>
                  </a:ext>
                </a:extLst>
              </p:cNvPr>
              <p:cNvGraphicFramePr>
                <a:graphicFrameLocks noGrp="1"/>
              </p:cNvGraphicFramePr>
              <p:nvPr>
                <p:extLst>
                  <p:ext uri="{D42A27DB-BD31-4B8C-83A1-F6EECF244321}">
                    <p14:modId xmlns:p14="http://schemas.microsoft.com/office/powerpoint/2010/main" val="2305258947"/>
                  </p:ext>
                </p:extLst>
              </p:nvPr>
            </p:nvGraphicFramePr>
            <p:xfrm>
              <a:off x="20604138" y="33116987"/>
              <a:ext cx="8853763" cy="2560320"/>
            </p:xfrm>
            <a:graphic>
              <a:graphicData uri="http://schemas.openxmlformats.org/drawingml/2006/table">
                <a:tbl>
                  <a:tblPr firstRow="1" firstCol="1" bandRow="1">
                    <a:tableStyleId>{5C22544A-7EE6-4342-B048-85BDC9FD1C3A}</a:tableStyleId>
                  </a:tblPr>
                  <a:tblGrid>
                    <a:gridCol w="1399145">
                      <a:extLst>
                        <a:ext uri="{9D8B030D-6E8A-4147-A177-3AD203B41FA5}">
                          <a16:colId xmlns:a16="http://schemas.microsoft.com/office/drawing/2014/main" val="1947177089"/>
                        </a:ext>
                      </a:extLst>
                    </a:gridCol>
                    <a:gridCol w="2687577">
                      <a:extLst>
                        <a:ext uri="{9D8B030D-6E8A-4147-A177-3AD203B41FA5}">
                          <a16:colId xmlns:a16="http://schemas.microsoft.com/office/drawing/2014/main" val="2385463222"/>
                        </a:ext>
                      </a:extLst>
                    </a:gridCol>
                    <a:gridCol w="2719668">
                      <a:extLst>
                        <a:ext uri="{9D8B030D-6E8A-4147-A177-3AD203B41FA5}">
                          <a16:colId xmlns:a16="http://schemas.microsoft.com/office/drawing/2014/main" val="3629536657"/>
                        </a:ext>
                      </a:extLst>
                    </a:gridCol>
                    <a:gridCol w="2047373">
                      <a:extLst>
                        <a:ext uri="{9D8B030D-6E8A-4147-A177-3AD203B41FA5}">
                          <a16:colId xmlns:a16="http://schemas.microsoft.com/office/drawing/2014/main" val="3062558891"/>
                        </a:ext>
                      </a:extLst>
                    </a:gridCol>
                  </a:tblGrid>
                  <a:tr h="853440">
                    <a:tc>
                      <a:txBody>
                        <a:bodyPr/>
                        <a:lstStyle/>
                        <a:p>
                          <a:pPr algn="ctr"/>
                          <a:r>
                            <a:rPr lang="en-US" sz="2800" kern="0">
                              <a:effectLst/>
                            </a:rPr>
                            <a:t>Object</a:t>
                          </a:r>
                          <a:endParaRPr lang="zh-CN" sz="3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r>
                            <a:rPr lang="en-US" sz="2800" kern="0">
                              <a:effectLst/>
                            </a:rPr>
                            <a:t>Actual distance(cm)</a:t>
                          </a:r>
                          <a:endParaRPr lang="zh-CN" sz="3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r>
                            <a:rPr lang="en-US" sz="2800" kern="0" dirty="0">
                              <a:effectLst/>
                            </a:rPr>
                            <a:t>Detected distance(cm)</a:t>
                          </a:r>
                          <a:endParaRPr lang="zh-CN" sz="3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r>
                            <a:rPr lang="en-US" sz="2800" kern="0">
                              <a:effectLst/>
                            </a:rPr>
                            <a:t>Relative error</a:t>
                          </a:r>
                          <a:endParaRPr lang="zh-CN" sz="3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840608221"/>
                      </a:ext>
                    </a:extLst>
                  </a:tr>
                  <a:tr h="426720">
                    <a:tc>
                      <a:txBody>
                        <a:bodyPr/>
                        <a:lstStyle/>
                        <a:p>
                          <a:pPr algn="ctr"/>
                          <a:r>
                            <a:rPr lang="en-US" sz="2800" kern="0">
                              <a:effectLst/>
                            </a:rPr>
                            <a:t>cube</a:t>
                          </a:r>
                          <a:endParaRPr lang="zh-CN" sz="3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r>
                            <a:rPr lang="en-US" sz="2800" kern="0" dirty="0">
                              <a:effectLst/>
                            </a:rPr>
                            <a:t>37</a:t>
                          </a:r>
                          <a:endParaRPr lang="zh-CN" sz="3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endParaRPr lang="zh-CN"/>
                        </a:p>
                      </a:txBody>
                      <a:tcPr marL="68580" marR="68580" marT="0" marB="0" anchor="ctr">
                        <a:blipFill>
                          <a:blip r:embed="rId8"/>
                          <a:stretch>
                            <a:fillRect l="-150336" t="-219718" r="-76063" b="-343662"/>
                          </a:stretch>
                        </a:blipFill>
                      </a:tcPr>
                    </a:tc>
                    <a:tc>
                      <a:txBody>
                        <a:bodyPr/>
                        <a:lstStyle/>
                        <a:p>
                          <a:pPr algn="ctr"/>
                          <a:r>
                            <a:rPr lang="en-US" sz="2800" kern="0">
                              <a:effectLst/>
                            </a:rPr>
                            <a:t>0.1 %</a:t>
                          </a:r>
                          <a:endParaRPr lang="zh-CN" sz="3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191940926"/>
                      </a:ext>
                    </a:extLst>
                  </a:tr>
                  <a:tr h="853440">
                    <a:tc>
                      <a:txBody>
                        <a:bodyPr/>
                        <a:lstStyle/>
                        <a:p>
                          <a:pPr algn="ctr"/>
                          <a:r>
                            <a:rPr lang="en-US" sz="2800" kern="0">
                              <a:effectLst/>
                            </a:rPr>
                            <a:t>cylinder</a:t>
                          </a:r>
                          <a:endParaRPr lang="zh-CN" sz="3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r>
                            <a:rPr lang="en-US" sz="2800" kern="0">
                              <a:effectLst/>
                            </a:rPr>
                            <a:t>30</a:t>
                          </a:r>
                          <a:endParaRPr lang="zh-CN" sz="3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endParaRPr lang="zh-CN"/>
                        </a:p>
                      </a:txBody>
                      <a:tcPr marL="68580" marR="68580" marT="0" marB="0" anchor="ctr">
                        <a:blipFill>
                          <a:blip r:embed="rId8"/>
                          <a:stretch>
                            <a:fillRect l="-150336" t="-162143" r="-76063" b="-74286"/>
                          </a:stretch>
                        </a:blipFill>
                      </a:tcPr>
                    </a:tc>
                    <a:tc>
                      <a:txBody>
                        <a:bodyPr/>
                        <a:lstStyle/>
                        <a:p>
                          <a:pPr algn="ctr"/>
                          <a:r>
                            <a:rPr lang="en-US" sz="2800" kern="0">
                              <a:effectLst/>
                            </a:rPr>
                            <a:t>0.63 %</a:t>
                          </a:r>
                          <a:endParaRPr lang="zh-CN" sz="3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455723389"/>
                      </a:ext>
                    </a:extLst>
                  </a:tr>
                  <a:tr h="426720">
                    <a:tc>
                      <a:txBody>
                        <a:bodyPr/>
                        <a:lstStyle/>
                        <a:p>
                          <a:pPr algn="ctr"/>
                          <a:r>
                            <a:rPr lang="en-US" sz="2800" kern="0">
                              <a:effectLst/>
                            </a:rPr>
                            <a:t>sphere</a:t>
                          </a:r>
                          <a:endParaRPr lang="zh-CN" sz="3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r>
                            <a:rPr lang="en-US" sz="2800" kern="0">
                              <a:effectLst/>
                            </a:rPr>
                            <a:t>24</a:t>
                          </a:r>
                          <a:endParaRPr lang="zh-CN" sz="3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endParaRPr lang="zh-CN"/>
                        </a:p>
                      </a:txBody>
                      <a:tcPr marL="68580" marR="68580" marT="0" marB="0" anchor="ctr">
                        <a:blipFill>
                          <a:blip r:embed="rId8"/>
                          <a:stretch>
                            <a:fillRect l="-150336" t="-524286" r="-76063" b="-48571"/>
                          </a:stretch>
                        </a:blipFill>
                      </a:tcPr>
                    </a:tc>
                    <a:tc>
                      <a:txBody>
                        <a:bodyPr/>
                        <a:lstStyle/>
                        <a:p>
                          <a:pPr algn="ctr"/>
                          <a:r>
                            <a:rPr lang="en-US" sz="2800" kern="0" dirty="0">
                              <a:effectLst/>
                            </a:rPr>
                            <a:t>1.3 %</a:t>
                          </a:r>
                          <a:endParaRPr lang="zh-CN" sz="3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679437249"/>
                      </a:ext>
                    </a:extLst>
                  </a:tr>
                </a:tbl>
              </a:graphicData>
            </a:graphic>
          </p:graphicFrame>
        </mc:Fallback>
      </mc:AlternateContent>
      <p:sp>
        <p:nvSpPr>
          <p:cNvPr id="63" name="文本框 62">
            <a:extLst>
              <a:ext uri="{FF2B5EF4-FFF2-40B4-BE49-F238E27FC236}">
                <a16:creationId xmlns:a16="http://schemas.microsoft.com/office/drawing/2014/main" id="{3F11C144-0C04-4DDF-A1DE-F6F64CEB1F10}"/>
              </a:ext>
            </a:extLst>
          </p:cNvPr>
          <p:cNvSpPr txBox="1"/>
          <p:nvPr/>
        </p:nvSpPr>
        <p:spPr>
          <a:xfrm>
            <a:off x="567231" y="31186696"/>
            <a:ext cx="18930138" cy="7417415"/>
          </a:xfrm>
          <a:prstGeom prst="rect">
            <a:avLst/>
          </a:prstGeom>
          <a:noFill/>
        </p:spPr>
        <p:txBody>
          <a:bodyPr wrap="square">
            <a:spAutoFit/>
          </a:bodyPr>
          <a:lstStyle/>
          <a:p>
            <a:pPr indent="182880" algn="just">
              <a:lnSpc>
                <a:spcPct val="95000"/>
              </a:lnSpc>
              <a:spcAft>
                <a:spcPts val="600"/>
              </a:spcAft>
              <a:tabLst>
                <a:tab pos="182880" algn="l"/>
              </a:tabLst>
            </a:pPr>
            <a:r>
              <a:rPr lang="x-none" altLang="zh-CN" sz="3200" dirty="0">
                <a:cs typeface="Times New Roman" panose="02020603050405020304" pitchFamily="18" charset="0"/>
              </a:rPr>
              <a:t>The specific steps are as follow. Firstly, a binocular camera is used to shoot the target workpiece, and the YOLOV3 object detection algorithm is used to predict the shape of the target workpiece. Then, stereo correction and stereo matching are carried out by using the calibration results of internal and external parameters of the binocular camera to obtain the parallax map. Finally, according to the shape of the target workpiece, the key points of the target workpiece are determined and the depth information of the key points is obtained. The depth information is transmitted to the control system so as to realize the intelligent grasping of the mechanical arm.</a:t>
            </a:r>
            <a:endParaRPr lang="en-US" altLang="zh-CN" sz="3200" dirty="0">
              <a:cs typeface="Times New Roman" panose="02020603050405020304" pitchFamily="18" charset="0"/>
            </a:endParaRPr>
          </a:p>
          <a:p>
            <a:pPr indent="182880" algn="just">
              <a:lnSpc>
                <a:spcPct val="95000"/>
              </a:lnSpc>
              <a:spcAft>
                <a:spcPts val="600"/>
              </a:spcAft>
              <a:tabLst>
                <a:tab pos="182880" algn="l"/>
              </a:tabLst>
            </a:pPr>
            <a:r>
              <a:rPr lang="x-none" altLang="zh-CN" sz="3200" dirty="0">
                <a:cs typeface="Times New Roman" panose="02020603050405020304" pitchFamily="18" charset="0"/>
              </a:rPr>
              <a:t>In order to verify the positioning effect of the positioning system, take images of cube, cylinder and sphere as targets for recognition and positioning. Each object is detected 10 times, the results are shown in Table III.</a:t>
            </a:r>
            <a:endParaRPr lang="en-US" altLang="zh-CN" sz="3200" dirty="0">
              <a:cs typeface="Times New Roman" panose="02020603050405020304" pitchFamily="18" charset="0"/>
            </a:endParaRPr>
          </a:p>
          <a:p>
            <a:pPr indent="182880" algn="just">
              <a:lnSpc>
                <a:spcPct val="95000"/>
              </a:lnSpc>
              <a:spcAft>
                <a:spcPts val="600"/>
              </a:spcAft>
              <a:tabLst>
                <a:tab pos="182880" algn="l"/>
              </a:tabLst>
            </a:pPr>
            <a:r>
              <a:rPr lang="x-none" altLang="zh-CN" sz="3200" dirty="0">
                <a:cs typeface="Times New Roman" panose="02020603050405020304" pitchFamily="18" charset="0"/>
              </a:rPr>
              <a:t>Through the measurement of different targets at different positions, the relative errors are all lower than 2 %. The reasons for the error are the combination of camera fabrication error, camera focal length error, environmental error and position error.</a:t>
            </a:r>
            <a:endParaRPr lang="zh-CN" altLang="zh-CN" sz="3200" dirty="0">
              <a:cs typeface="Times New Roman" panose="02020603050405020304" pitchFamily="18" charset="0"/>
            </a:endParaRPr>
          </a:p>
          <a:p>
            <a:pPr indent="182880" algn="just">
              <a:lnSpc>
                <a:spcPct val="95000"/>
              </a:lnSpc>
              <a:spcAft>
                <a:spcPts val="600"/>
              </a:spcAft>
              <a:tabLst>
                <a:tab pos="182880" algn="l"/>
              </a:tabLst>
            </a:pPr>
            <a:endParaRPr lang="zh-CN" altLang="zh-CN" sz="3200" dirty="0">
              <a:cs typeface="Times New Roman" panose="02020603050405020304" pitchFamily="18" charset="0"/>
            </a:endParaRPr>
          </a:p>
          <a:p>
            <a:pPr indent="182880" algn="just">
              <a:lnSpc>
                <a:spcPct val="95000"/>
              </a:lnSpc>
              <a:spcAft>
                <a:spcPts val="600"/>
              </a:spcAft>
              <a:tabLst>
                <a:tab pos="182880" algn="l"/>
              </a:tabLst>
            </a:pPr>
            <a:endParaRPr lang="zh-CN" altLang="zh-CN" sz="3200" dirty="0">
              <a:cs typeface="Times New Roman" panose="02020603050405020304" pitchFamily="18" charset="0"/>
            </a:endParaRPr>
          </a:p>
        </p:txBody>
      </p:sp>
      <p:pic>
        <p:nvPicPr>
          <p:cNvPr id="64" name="内容占位符 6" descr="~R]]UCI2B48K48})DTBG472">
            <a:extLst>
              <a:ext uri="{FF2B5EF4-FFF2-40B4-BE49-F238E27FC236}">
                <a16:creationId xmlns:a16="http://schemas.microsoft.com/office/drawing/2014/main" id="{E64CC003-9B7C-42C0-A610-25CB709530EA}"/>
              </a:ext>
            </a:extLst>
          </p:cNvPr>
          <p:cNvPicPr>
            <a:picLocks/>
          </p:cNvPicPr>
          <p:nvPr/>
        </p:nvPicPr>
        <p:blipFill>
          <a:blip r:embed="rId9">
            <a:extLst>
              <a:ext uri="{28A0092B-C50C-407E-A947-70E740481C1C}">
                <a14:useLocalDpi xmlns:a14="http://schemas.microsoft.com/office/drawing/2010/main" val="0"/>
              </a:ext>
            </a:extLst>
          </a:blip>
          <a:srcRect/>
          <a:stretch>
            <a:fillRect/>
          </a:stretch>
        </p:blipFill>
        <p:spPr bwMode="auto">
          <a:xfrm>
            <a:off x="21529916" y="37523660"/>
            <a:ext cx="7002206" cy="3092705"/>
          </a:xfrm>
          <a:prstGeom prst="rect">
            <a:avLst/>
          </a:prstGeom>
          <a:noFill/>
          <a:ln>
            <a:noFill/>
          </a:ln>
        </p:spPr>
      </p:pic>
      <p:sp>
        <p:nvSpPr>
          <p:cNvPr id="66" name="文本框 65">
            <a:extLst>
              <a:ext uri="{FF2B5EF4-FFF2-40B4-BE49-F238E27FC236}">
                <a16:creationId xmlns:a16="http://schemas.microsoft.com/office/drawing/2014/main" id="{D3743498-E16C-4AB0-9E6E-56626DB721B8}"/>
              </a:ext>
            </a:extLst>
          </p:cNvPr>
          <p:cNvSpPr txBox="1"/>
          <p:nvPr/>
        </p:nvSpPr>
        <p:spPr>
          <a:xfrm>
            <a:off x="20491533" y="40933026"/>
            <a:ext cx="8853763" cy="1027974"/>
          </a:xfrm>
          <a:prstGeom prst="rect">
            <a:avLst/>
          </a:prstGeom>
          <a:noFill/>
        </p:spPr>
        <p:txBody>
          <a:bodyPr wrap="square">
            <a:spAutoFit/>
          </a:bodyPr>
          <a:lstStyle/>
          <a:p>
            <a:pPr indent="182880" algn="ctr">
              <a:lnSpc>
                <a:spcPct val="95000"/>
              </a:lnSpc>
              <a:spcAft>
                <a:spcPts val="600"/>
              </a:spcAft>
              <a:tabLst>
                <a:tab pos="182880" algn="l"/>
              </a:tabLst>
            </a:pPr>
            <a:r>
              <a:rPr lang="en-US" altLang="zh-CN" sz="3200" dirty="0">
                <a:cs typeface="Times New Roman" panose="02020603050405020304" pitchFamily="18" charset="0"/>
              </a:rPr>
              <a:t>Fig. 5 The detection results of workpiece recognition and positioning system</a:t>
            </a:r>
            <a:endParaRPr lang="zh-CN" altLang="zh-CN" sz="3200" dirty="0">
              <a:cs typeface="Times New Roman" panose="02020603050405020304" pitchFamily="18" charset="0"/>
            </a:endParaRPr>
          </a:p>
        </p:txBody>
      </p:sp>
      <p:sp>
        <p:nvSpPr>
          <p:cNvPr id="68" name="文本框 67">
            <a:extLst>
              <a:ext uri="{FF2B5EF4-FFF2-40B4-BE49-F238E27FC236}">
                <a16:creationId xmlns:a16="http://schemas.microsoft.com/office/drawing/2014/main" id="{49534DE9-6B73-44D5-BADA-BD40CDB79370}"/>
              </a:ext>
            </a:extLst>
          </p:cNvPr>
          <p:cNvSpPr txBox="1"/>
          <p:nvPr/>
        </p:nvSpPr>
        <p:spPr>
          <a:xfrm>
            <a:off x="21045328" y="36111119"/>
            <a:ext cx="7743400" cy="978729"/>
          </a:xfrm>
          <a:prstGeom prst="rect">
            <a:avLst/>
          </a:prstGeom>
          <a:noFill/>
        </p:spPr>
        <p:txBody>
          <a:bodyPr wrap="square">
            <a:spAutoFit/>
          </a:bodyPr>
          <a:lstStyle/>
          <a:p>
            <a:pPr algn="ctr">
              <a:lnSpc>
                <a:spcPct val="90000"/>
              </a:lnSpc>
              <a:spcBef>
                <a:spcPts val="1200"/>
              </a:spcBef>
              <a:spcAft>
                <a:spcPts val="600"/>
              </a:spcAft>
              <a:tabLst>
                <a:tab pos="685800" algn="l"/>
              </a:tabLst>
            </a:pPr>
            <a:r>
              <a:rPr lang="en-US" altLang="zh-CN" sz="3200" kern="0" dirty="0">
                <a:latin typeface="Times New Roman" panose="02020603050405020304" pitchFamily="18" charset="0"/>
                <a:cs typeface="Times New Roman" panose="02020603050405020304" pitchFamily="18" charset="0"/>
              </a:rPr>
              <a:t>Table III. Positioning error of workpiece detection and positioning system</a:t>
            </a:r>
            <a:endParaRPr lang="zh-CN" altLang="zh-CN" sz="3200" kern="0" dirty="0">
              <a:latin typeface="Times New Roman" panose="02020603050405020304" pitchFamily="18" charset="0"/>
              <a:cs typeface="Times New Roman" panose="02020603050405020304" pitchFamily="18" charset="0"/>
            </a:endParaRPr>
          </a:p>
        </p:txBody>
      </p:sp>
      <p:pic>
        <p:nvPicPr>
          <p:cNvPr id="32" name="图片 11">
            <a:extLst>
              <a:ext uri="{FF2B5EF4-FFF2-40B4-BE49-F238E27FC236}">
                <a16:creationId xmlns:a16="http://schemas.microsoft.com/office/drawing/2014/main" id="{FCF7D292-3FB6-4D9F-A576-636D1CE5826C}"/>
              </a:ext>
            </a:extLst>
          </p:cNvPr>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185810" y="25845022"/>
            <a:ext cx="4227218" cy="1631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9483765"/>
      </p:ext>
    </p:extLst>
  </p:cSld>
  <p:clrMapOvr>
    <a:masterClrMapping/>
  </p:clrMapOvr>
</p:sld>
</file>

<file path=ppt/theme/theme1.xml><?xml version="1.0" encoding="utf-8"?>
<a:theme xmlns:a="http://schemas.openxmlformats.org/drawingml/2006/main" name="柏林">
  <a:themeElements>
    <a:clrScheme name="蓝色">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柏林">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发光边缘">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TM04033917[[fn=柏林]]</Template>
  <TotalTime>329</TotalTime>
  <Words>1233</Words>
  <Application>Microsoft Office PowerPoint</Application>
  <PresentationFormat>自定义</PresentationFormat>
  <Paragraphs>73</Paragraphs>
  <Slides>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vt:i4>
      </vt:variant>
    </vt:vector>
  </HeadingPairs>
  <TitlesOfParts>
    <vt:vector size="7" baseType="lpstr">
      <vt:lpstr>Arial</vt:lpstr>
      <vt:lpstr>Calibri</vt:lpstr>
      <vt:lpstr>Cambria Math</vt:lpstr>
      <vt:lpstr>Times New Roman</vt:lpstr>
      <vt:lpstr>Trebuchet MS</vt:lpstr>
      <vt:lpstr>柏林</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Emily Lee</dc:creator>
  <cp:lastModifiedBy>Emily</cp:lastModifiedBy>
  <cp:revision>37</cp:revision>
  <dcterms:created xsi:type="dcterms:W3CDTF">2016-11-06T01:48:58Z</dcterms:created>
  <dcterms:modified xsi:type="dcterms:W3CDTF">2021-10-15T03:15:26Z</dcterms:modified>
</cp:coreProperties>
</file>